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41"/>
  </p:notesMasterIdLst>
  <p:sldIdLst>
    <p:sldId id="285" r:id="rId2"/>
    <p:sldId id="286" r:id="rId3"/>
    <p:sldId id="287" r:id="rId4"/>
    <p:sldId id="288" r:id="rId5"/>
    <p:sldId id="289" r:id="rId6"/>
    <p:sldId id="290" r:id="rId7"/>
    <p:sldId id="291" r:id="rId8"/>
    <p:sldId id="292" r:id="rId9"/>
    <p:sldId id="293" r:id="rId10"/>
    <p:sldId id="295" r:id="rId11"/>
    <p:sldId id="294" r:id="rId12"/>
    <p:sldId id="296" r:id="rId13"/>
    <p:sldId id="297" r:id="rId14"/>
    <p:sldId id="321"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284" r:id="rId38"/>
    <p:sldId id="282" r:id="rId39"/>
    <p:sldId id="2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7" autoAdjust="0"/>
    <p:restoredTop sz="71991" autoAdjust="0"/>
  </p:normalViewPr>
  <p:slideViewPr>
    <p:cSldViewPr snapToGrid="0">
      <p:cViewPr varScale="1">
        <p:scale>
          <a:sx n="58" d="100"/>
          <a:sy n="58" d="100"/>
        </p:scale>
        <p:origin x="72" y="13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drew%20Ramirez\Desktop\Survey%20Data%20-%20%20Japanes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Sheet1!$F$1</c:f>
              <c:strCache>
                <c:ptCount val="1"/>
                <c:pt idx="0">
                  <c:v>アメリカ人</c:v>
                </c:pt>
              </c:strCache>
            </c:strRef>
          </c:tx>
          <c:spPr>
            <a:solidFill>
              <a:schemeClr val="accent1"/>
            </a:solidFill>
            <a:ln>
              <a:noFill/>
            </a:ln>
            <a:effectLst/>
            <a:sp3d/>
          </c:spPr>
          <c:invertIfNegative val="0"/>
          <c:cat>
            <c:strRef>
              <c:f>Sheet1!$E$2:$E$6</c:f>
              <c:strCache>
                <c:ptCount val="5"/>
                <c:pt idx="0">
                  <c:v>煙</c:v>
                </c:pt>
                <c:pt idx="1">
                  <c:v>水蒸気</c:v>
                </c:pt>
                <c:pt idx="2">
                  <c:v>二酸化炭素</c:v>
                </c:pt>
                <c:pt idx="3">
                  <c:v>放射線</c:v>
                </c:pt>
                <c:pt idx="4">
                  <c:v>分からない</c:v>
                </c:pt>
              </c:strCache>
            </c:strRef>
          </c:cat>
          <c:val>
            <c:numRef>
              <c:f>Sheet1!$F$2:$F$6</c:f>
              <c:numCache>
                <c:formatCode>0%</c:formatCode>
                <c:ptCount val="5"/>
                <c:pt idx="0">
                  <c:v>5.8823529411764705E-2</c:v>
                </c:pt>
                <c:pt idx="1">
                  <c:v>0.67647058823529416</c:v>
                </c:pt>
                <c:pt idx="2">
                  <c:v>8.8235294117647065E-2</c:v>
                </c:pt>
                <c:pt idx="3">
                  <c:v>8.8235294117647065E-2</c:v>
                </c:pt>
                <c:pt idx="4">
                  <c:v>8.8235294117647065E-2</c:v>
                </c:pt>
              </c:numCache>
            </c:numRef>
          </c:val>
        </c:ser>
        <c:ser>
          <c:idx val="1"/>
          <c:order val="1"/>
          <c:tx>
            <c:strRef>
              <c:f>Sheet1!$G$1</c:f>
              <c:strCache>
                <c:ptCount val="1"/>
                <c:pt idx="0">
                  <c:v>日本人</c:v>
                </c:pt>
              </c:strCache>
            </c:strRef>
          </c:tx>
          <c:spPr>
            <a:solidFill>
              <a:schemeClr val="accent2"/>
            </a:solidFill>
            <a:ln>
              <a:noFill/>
            </a:ln>
            <a:effectLst/>
            <a:sp3d/>
          </c:spPr>
          <c:invertIfNegative val="0"/>
          <c:cat>
            <c:strRef>
              <c:f>Sheet1!$E$2:$E$6</c:f>
              <c:strCache>
                <c:ptCount val="5"/>
                <c:pt idx="0">
                  <c:v>煙</c:v>
                </c:pt>
                <c:pt idx="1">
                  <c:v>水蒸気</c:v>
                </c:pt>
                <c:pt idx="2">
                  <c:v>二酸化炭素</c:v>
                </c:pt>
                <c:pt idx="3">
                  <c:v>放射線</c:v>
                </c:pt>
                <c:pt idx="4">
                  <c:v>分からない</c:v>
                </c:pt>
              </c:strCache>
            </c:strRef>
          </c:cat>
          <c:val>
            <c:numRef>
              <c:f>Sheet1!$G$2:$G$6</c:f>
              <c:numCache>
                <c:formatCode>0%</c:formatCode>
                <c:ptCount val="5"/>
                <c:pt idx="0">
                  <c:v>5.8823529411764705E-2</c:v>
                </c:pt>
                <c:pt idx="1">
                  <c:v>0.44117647058823528</c:v>
                </c:pt>
                <c:pt idx="2">
                  <c:v>5.8823529411764705E-2</c:v>
                </c:pt>
                <c:pt idx="3">
                  <c:v>0.41176470588235292</c:v>
                </c:pt>
                <c:pt idx="4">
                  <c:v>2.9411764705882353E-2</c:v>
                </c:pt>
              </c:numCache>
            </c:numRef>
          </c:val>
        </c:ser>
        <c:dLbls>
          <c:showLegendKey val="0"/>
          <c:showVal val="0"/>
          <c:showCatName val="0"/>
          <c:showSerName val="0"/>
          <c:showPercent val="0"/>
          <c:showBubbleSize val="0"/>
        </c:dLbls>
        <c:gapWidth val="150"/>
        <c:shape val="box"/>
        <c:axId val="202221160"/>
        <c:axId val="202219592"/>
        <c:axId val="0"/>
      </c:bar3DChart>
      <c:catAx>
        <c:axId val="202221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202219592"/>
        <c:crosses val="autoZero"/>
        <c:auto val="1"/>
        <c:lblAlgn val="ctr"/>
        <c:lblOffset val="100"/>
        <c:noMultiLvlLbl val="0"/>
      </c:catAx>
      <c:valAx>
        <c:axId val="202219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202221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Sheet1!$F$41</c:f>
              <c:strCache>
                <c:ptCount val="1"/>
                <c:pt idx="0">
                  <c:v>アメリカ人</c:v>
                </c:pt>
              </c:strCache>
            </c:strRef>
          </c:tx>
          <c:spPr>
            <a:solidFill>
              <a:schemeClr val="accent1"/>
            </a:solidFill>
            <a:ln>
              <a:noFill/>
            </a:ln>
            <a:effectLst/>
            <a:sp3d/>
          </c:spPr>
          <c:invertIfNegative val="0"/>
          <c:cat>
            <c:strRef>
              <c:f>Sheet1!$E$42:$E$46</c:f>
              <c:strCache>
                <c:ptCount val="5"/>
                <c:pt idx="0">
                  <c:v>強く同意する</c:v>
                </c:pt>
                <c:pt idx="1">
                  <c:v>同意する</c:v>
                </c:pt>
                <c:pt idx="2">
                  <c:v>分からない</c:v>
                </c:pt>
                <c:pt idx="3">
                  <c:v>同意しない</c:v>
                </c:pt>
                <c:pt idx="4">
                  <c:v>全く同意しない</c:v>
                </c:pt>
              </c:strCache>
            </c:strRef>
          </c:cat>
          <c:val>
            <c:numRef>
              <c:f>Sheet1!$F$42:$F$46</c:f>
              <c:numCache>
                <c:formatCode>0%</c:formatCode>
                <c:ptCount val="5"/>
                <c:pt idx="0">
                  <c:v>2.9411764705882353E-2</c:v>
                </c:pt>
                <c:pt idx="1">
                  <c:v>0.17647058823529413</c:v>
                </c:pt>
                <c:pt idx="2">
                  <c:v>0.17647058823529413</c:v>
                </c:pt>
                <c:pt idx="3">
                  <c:v>0.38235294117647056</c:v>
                </c:pt>
                <c:pt idx="4">
                  <c:v>0.23529411764705882</c:v>
                </c:pt>
              </c:numCache>
            </c:numRef>
          </c:val>
        </c:ser>
        <c:ser>
          <c:idx val="1"/>
          <c:order val="1"/>
          <c:tx>
            <c:strRef>
              <c:f>Sheet1!$G$41</c:f>
              <c:strCache>
                <c:ptCount val="1"/>
                <c:pt idx="0">
                  <c:v>日本人</c:v>
                </c:pt>
              </c:strCache>
            </c:strRef>
          </c:tx>
          <c:spPr>
            <a:solidFill>
              <a:schemeClr val="accent2"/>
            </a:solidFill>
            <a:ln>
              <a:noFill/>
            </a:ln>
            <a:effectLst/>
            <a:sp3d/>
          </c:spPr>
          <c:invertIfNegative val="0"/>
          <c:cat>
            <c:strRef>
              <c:f>Sheet1!$E$42:$E$46</c:f>
              <c:strCache>
                <c:ptCount val="5"/>
                <c:pt idx="0">
                  <c:v>強く同意する</c:v>
                </c:pt>
                <c:pt idx="1">
                  <c:v>同意する</c:v>
                </c:pt>
                <c:pt idx="2">
                  <c:v>分からない</c:v>
                </c:pt>
                <c:pt idx="3">
                  <c:v>同意しない</c:v>
                </c:pt>
                <c:pt idx="4">
                  <c:v>全く同意しない</c:v>
                </c:pt>
              </c:strCache>
            </c:strRef>
          </c:cat>
          <c:val>
            <c:numRef>
              <c:f>Sheet1!$G$42:$G$46</c:f>
              <c:numCache>
                <c:formatCode>0%</c:formatCode>
                <c:ptCount val="5"/>
                <c:pt idx="0">
                  <c:v>2.9411764705882353E-2</c:v>
                </c:pt>
                <c:pt idx="1">
                  <c:v>0.14705882352941177</c:v>
                </c:pt>
                <c:pt idx="2">
                  <c:v>0.23529411764705882</c:v>
                </c:pt>
                <c:pt idx="3">
                  <c:v>0.29411764705882354</c:v>
                </c:pt>
                <c:pt idx="4">
                  <c:v>0.29411764705882354</c:v>
                </c:pt>
              </c:numCache>
            </c:numRef>
          </c:val>
        </c:ser>
        <c:dLbls>
          <c:showLegendKey val="0"/>
          <c:showVal val="0"/>
          <c:showCatName val="0"/>
          <c:showSerName val="0"/>
          <c:showPercent val="0"/>
          <c:showBubbleSize val="0"/>
        </c:dLbls>
        <c:gapWidth val="150"/>
        <c:shape val="box"/>
        <c:axId val="370807464"/>
        <c:axId val="370807856"/>
        <c:axId val="0"/>
      </c:bar3DChart>
      <c:catAx>
        <c:axId val="370807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807856"/>
        <c:crosses val="autoZero"/>
        <c:auto val="1"/>
        <c:lblAlgn val="ctr"/>
        <c:lblOffset val="100"/>
        <c:noMultiLvlLbl val="0"/>
      </c:catAx>
      <c:valAx>
        <c:axId val="370807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807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Sheet1!$E$50</c:f>
              <c:strCache>
                <c:ptCount val="1"/>
                <c:pt idx="0">
                  <c:v>強く同意する</c:v>
                </c:pt>
              </c:strCache>
            </c:strRef>
          </c:tx>
          <c:spPr>
            <a:solidFill>
              <a:schemeClr val="accent1"/>
            </a:solidFill>
            <a:ln>
              <a:noFill/>
            </a:ln>
            <a:effectLst/>
            <a:sp3d/>
          </c:spPr>
          <c:invertIfNegative val="0"/>
          <c:cat>
            <c:strRef>
              <c:f>Sheet1!$F$49:$G$49</c:f>
              <c:strCache>
                <c:ptCount val="2"/>
                <c:pt idx="0">
                  <c:v>アメリカ人</c:v>
                </c:pt>
                <c:pt idx="1">
                  <c:v>日本人</c:v>
                </c:pt>
              </c:strCache>
            </c:strRef>
          </c:cat>
          <c:val>
            <c:numRef>
              <c:f>Sheet1!$F$50:$G$50</c:f>
              <c:numCache>
                <c:formatCode>0%</c:formatCode>
                <c:ptCount val="2"/>
                <c:pt idx="0">
                  <c:v>8.8235294117647065E-2</c:v>
                </c:pt>
                <c:pt idx="1">
                  <c:v>2.9411764705882353E-2</c:v>
                </c:pt>
              </c:numCache>
            </c:numRef>
          </c:val>
        </c:ser>
        <c:ser>
          <c:idx val="1"/>
          <c:order val="1"/>
          <c:tx>
            <c:strRef>
              <c:f>Sheet1!$E$51</c:f>
              <c:strCache>
                <c:ptCount val="1"/>
                <c:pt idx="0">
                  <c:v>同意する</c:v>
                </c:pt>
              </c:strCache>
            </c:strRef>
          </c:tx>
          <c:spPr>
            <a:solidFill>
              <a:schemeClr val="accent2"/>
            </a:solidFill>
            <a:ln>
              <a:noFill/>
            </a:ln>
            <a:effectLst/>
            <a:sp3d/>
          </c:spPr>
          <c:invertIfNegative val="0"/>
          <c:cat>
            <c:strRef>
              <c:f>Sheet1!$F$49:$G$49</c:f>
              <c:strCache>
                <c:ptCount val="2"/>
                <c:pt idx="0">
                  <c:v>アメリカ人</c:v>
                </c:pt>
                <c:pt idx="1">
                  <c:v>日本人</c:v>
                </c:pt>
              </c:strCache>
            </c:strRef>
          </c:cat>
          <c:val>
            <c:numRef>
              <c:f>Sheet1!$F$51:$G$51</c:f>
              <c:numCache>
                <c:formatCode>0%</c:formatCode>
                <c:ptCount val="2"/>
                <c:pt idx="0">
                  <c:v>0.14705882352941177</c:v>
                </c:pt>
                <c:pt idx="1">
                  <c:v>8.8235294117647065E-2</c:v>
                </c:pt>
              </c:numCache>
            </c:numRef>
          </c:val>
        </c:ser>
        <c:ser>
          <c:idx val="2"/>
          <c:order val="2"/>
          <c:tx>
            <c:strRef>
              <c:f>Sheet1!$E$52</c:f>
              <c:strCache>
                <c:ptCount val="1"/>
                <c:pt idx="0">
                  <c:v>分からない分からない</c:v>
                </c:pt>
              </c:strCache>
            </c:strRef>
          </c:tx>
          <c:spPr>
            <a:solidFill>
              <a:schemeClr val="accent3"/>
            </a:solidFill>
            <a:ln>
              <a:noFill/>
            </a:ln>
            <a:effectLst/>
            <a:sp3d/>
          </c:spPr>
          <c:invertIfNegative val="0"/>
          <c:cat>
            <c:strRef>
              <c:f>Sheet1!$F$49:$G$49</c:f>
              <c:strCache>
                <c:ptCount val="2"/>
                <c:pt idx="0">
                  <c:v>アメリカ人</c:v>
                </c:pt>
                <c:pt idx="1">
                  <c:v>日本人</c:v>
                </c:pt>
              </c:strCache>
            </c:strRef>
          </c:cat>
          <c:val>
            <c:numRef>
              <c:f>Sheet1!$F$52:$G$52</c:f>
              <c:numCache>
                <c:formatCode>0%</c:formatCode>
                <c:ptCount val="2"/>
                <c:pt idx="0">
                  <c:v>0.47058823529411764</c:v>
                </c:pt>
                <c:pt idx="1">
                  <c:v>0.11764705882352941</c:v>
                </c:pt>
              </c:numCache>
            </c:numRef>
          </c:val>
        </c:ser>
        <c:ser>
          <c:idx val="3"/>
          <c:order val="3"/>
          <c:tx>
            <c:strRef>
              <c:f>Sheet1!$E$53</c:f>
              <c:strCache>
                <c:ptCount val="1"/>
                <c:pt idx="0">
                  <c:v>同意しない</c:v>
                </c:pt>
              </c:strCache>
            </c:strRef>
          </c:tx>
          <c:spPr>
            <a:solidFill>
              <a:schemeClr val="accent4"/>
            </a:solidFill>
            <a:ln>
              <a:noFill/>
            </a:ln>
            <a:effectLst/>
            <a:sp3d/>
          </c:spPr>
          <c:invertIfNegative val="0"/>
          <c:cat>
            <c:strRef>
              <c:f>Sheet1!$F$49:$G$49</c:f>
              <c:strCache>
                <c:ptCount val="2"/>
                <c:pt idx="0">
                  <c:v>アメリカ人</c:v>
                </c:pt>
                <c:pt idx="1">
                  <c:v>日本人</c:v>
                </c:pt>
              </c:strCache>
            </c:strRef>
          </c:cat>
          <c:val>
            <c:numRef>
              <c:f>Sheet1!$F$53:$G$53</c:f>
              <c:numCache>
                <c:formatCode>0%</c:formatCode>
                <c:ptCount val="2"/>
                <c:pt idx="0">
                  <c:v>0.23529411764705882</c:v>
                </c:pt>
                <c:pt idx="1">
                  <c:v>0.35294117647058826</c:v>
                </c:pt>
              </c:numCache>
            </c:numRef>
          </c:val>
        </c:ser>
        <c:ser>
          <c:idx val="4"/>
          <c:order val="4"/>
          <c:tx>
            <c:strRef>
              <c:f>Sheet1!$E$54</c:f>
              <c:strCache>
                <c:ptCount val="1"/>
                <c:pt idx="0">
                  <c:v>全く同意しない</c:v>
                </c:pt>
              </c:strCache>
            </c:strRef>
          </c:tx>
          <c:spPr>
            <a:solidFill>
              <a:schemeClr val="accent5"/>
            </a:solidFill>
            <a:ln>
              <a:noFill/>
            </a:ln>
            <a:effectLst/>
            <a:sp3d/>
          </c:spPr>
          <c:invertIfNegative val="0"/>
          <c:cat>
            <c:strRef>
              <c:f>Sheet1!$F$49:$G$49</c:f>
              <c:strCache>
                <c:ptCount val="2"/>
                <c:pt idx="0">
                  <c:v>アメリカ人</c:v>
                </c:pt>
                <c:pt idx="1">
                  <c:v>日本人</c:v>
                </c:pt>
              </c:strCache>
            </c:strRef>
          </c:cat>
          <c:val>
            <c:numRef>
              <c:f>Sheet1!$F$54:$G$54</c:f>
              <c:numCache>
                <c:formatCode>0%</c:formatCode>
                <c:ptCount val="2"/>
                <c:pt idx="0">
                  <c:v>5.8823529411764705E-2</c:v>
                </c:pt>
                <c:pt idx="1">
                  <c:v>0.41176470588235292</c:v>
                </c:pt>
              </c:numCache>
            </c:numRef>
          </c:val>
        </c:ser>
        <c:dLbls>
          <c:showLegendKey val="0"/>
          <c:showVal val="0"/>
          <c:showCatName val="0"/>
          <c:showSerName val="0"/>
          <c:showPercent val="0"/>
          <c:showBubbleSize val="0"/>
        </c:dLbls>
        <c:gapWidth val="150"/>
        <c:shape val="box"/>
        <c:axId val="370809032"/>
        <c:axId val="370809424"/>
        <c:axId val="0"/>
      </c:bar3DChart>
      <c:catAx>
        <c:axId val="370809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809424"/>
        <c:crosses val="autoZero"/>
        <c:auto val="1"/>
        <c:lblAlgn val="ctr"/>
        <c:lblOffset val="100"/>
        <c:noMultiLvlLbl val="0"/>
      </c:catAx>
      <c:valAx>
        <c:axId val="370809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809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Sheet1!$F$99</c:f>
              <c:strCache>
                <c:ptCount val="1"/>
                <c:pt idx="0">
                  <c:v>アメリカ人</c:v>
                </c:pt>
              </c:strCache>
            </c:strRef>
          </c:tx>
          <c:spPr>
            <a:solidFill>
              <a:schemeClr val="accent1"/>
            </a:solidFill>
            <a:ln>
              <a:noFill/>
            </a:ln>
            <a:effectLst/>
            <a:sp3d/>
          </c:spPr>
          <c:invertIfNegative val="0"/>
          <c:cat>
            <c:strRef>
              <c:f>Sheet1!$E$100:$E$104</c:f>
              <c:strCache>
                <c:ptCount val="5"/>
                <c:pt idx="0">
                  <c:v>強く同意する</c:v>
                </c:pt>
                <c:pt idx="1">
                  <c:v>同意する</c:v>
                </c:pt>
                <c:pt idx="2">
                  <c:v>分からない</c:v>
                </c:pt>
                <c:pt idx="3">
                  <c:v>同意しない</c:v>
                </c:pt>
                <c:pt idx="4">
                  <c:v>全く同意しない</c:v>
                </c:pt>
              </c:strCache>
            </c:strRef>
          </c:cat>
          <c:val>
            <c:numRef>
              <c:f>Sheet1!$F$100:$F$104</c:f>
              <c:numCache>
                <c:formatCode>0%</c:formatCode>
                <c:ptCount val="5"/>
                <c:pt idx="0">
                  <c:v>0.26470588235294118</c:v>
                </c:pt>
                <c:pt idx="1">
                  <c:v>0.17647058823529413</c:v>
                </c:pt>
                <c:pt idx="2">
                  <c:v>0.35294117647058826</c:v>
                </c:pt>
                <c:pt idx="3">
                  <c:v>0.20588235294117646</c:v>
                </c:pt>
                <c:pt idx="4">
                  <c:v>0</c:v>
                </c:pt>
              </c:numCache>
            </c:numRef>
          </c:val>
        </c:ser>
        <c:ser>
          <c:idx val="1"/>
          <c:order val="1"/>
          <c:tx>
            <c:strRef>
              <c:f>Sheet1!$G$99</c:f>
              <c:strCache>
                <c:ptCount val="1"/>
                <c:pt idx="0">
                  <c:v>日本人</c:v>
                </c:pt>
              </c:strCache>
            </c:strRef>
          </c:tx>
          <c:spPr>
            <a:solidFill>
              <a:schemeClr val="accent2"/>
            </a:solidFill>
            <a:ln>
              <a:noFill/>
            </a:ln>
            <a:effectLst/>
            <a:sp3d/>
          </c:spPr>
          <c:invertIfNegative val="0"/>
          <c:cat>
            <c:strRef>
              <c:f>Sheet1!$E$100:$E$104</c:f>
              <c:strCache>
                <c:ptCount val="5"/>
                <c:pt idx="0">
                  <c:v>強く同意する</c:v>
                </c:pt>
                <c:pt idx="1">
                  <c:v>同意する</c:v>
                </c:pt>
                <c:pt idx="2">
                  <c:v>分からない</c:v>
                </c:pt>
                <c:pt idx="3">
                  <c:v>同意しない</c:v>
                </c:pt>
                <c:pt idx="4">
                  <c:v>全く同意しない</c:v>
                </c:pt>
              </c:strCache>
            </c:strRef>
          </c:cat>
          <c:val>
            <c:numRef>
              <c:f>Sheet1!$G$100:$G$104</c:f>
              <c:numCache>
                <c:formatCode>0%</c:formatCode>
                <c:ptCount val="5"/>
                <c:pt idx="0">
                  <c:v>2.9411764705882353E-2</c:v>
                </c:pt>
                <c:pt idx="1">
                  <c:v>0.47058823529411764</c:v>
                </c:pt>
                <c:pt idx="2">
                  <c:v>0.20588235294117646</c:v>
                </c:pt>
                <c:pt idx="3">
                  <c:v>0.14705882352941177</c:v>
                </c:pt>
                <c:pt idx="4">
                  <c:v>0.14705882352941177</c:v>
                </c:pt>
              </c:numCache>
            </c:numRef>
          </c:val>
        </c:ser>
        <c:dLbls>
          <c:showLegendKey val="0"/>
          <c:showVal val="0"/>
          <c:showCatName val="0"/>
          <c:showSerName val="0"/>
          <c:showPercent val="0"/>
          <c:showBubbleSize val="0"/>
        </c:dLbls>
        <c:gapWidth val="150"/>
        <c:shape val="box"/>
        <c:axId val="371491496"/>
        <c:axId val="371493848"/>
        <c:axId val="0"/>
      </c:bar3DChart>
      <c:catAx>
        <c:axId val="371491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93848"/>
        <c:crosses val="autoZero"/>
        <c:auto val="1"/>
        <c:lblAlgn val="ctr"/>
        <c:lblOffset val="100"/>
        <c:noMultiLvlLbl val="0"/>
      </c:catAx>
      <c:valAx>
        <c:axId val="371493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91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Sheet1!$F$106</c:f>
              <c:strCache>
                <c:ptCount val="1"/>
                <c:pt idx="0">
                  <c:v>アメリカ人</c:v>
                </c:pt>
              </c:strCache>
            </c:strRef>
          </c:tx>
          <c:spPr>
            <a:solidFill>
              <a:schemeClr val="accent1"/>
            </a:solidFill>
            <a:ln>
              <a:noFill/>
            </a:ln>
            <a:effectLst/>
            <a:sp3d/>
          </c:spPr>
          <c:invertIfNegative val="0"/>
          <c:cat>
            <c:strRef>
              <c:f>Sheet1!$E$107:$E$111</c:f>
              <c:strCache>
                <c:ptCount val="5"/>
                <c:pt idx="0">
                  <c:v>強く同意する</c:v>
                </c:pt>
                <c:pt idx="1">
                  <c:v>同意する</c:v>
                </c:pt>
                <c:pt idx="2">
                  <c:v>分からない</c:v>
                </c:pt>
                <c:pt idx="3">
                  <c:v>同意しない</c:v>
                </c:pt>
                <c:pt idx="4">
                  <c:v>全く同意しない</c:v>
                </c:pt>
              </c:strCache>
            </c:strRef>
          </c:cat>
          <c:val>
            <c:numRef>
              <c:f>Sheet1!$F$107:$F$111</c:f>
              <c:numCache>
                <c:formatCode>0%</c:formatCode>
                <c:ptCount val="5"/>
                <c:pt idx="0">
                  <c:v>0.11764705882352941</c:v>
                </c:pt>
                <c:pt idx="1">
                  <c:v>5.8823529411764705E-2</c:v>
                </c:pt>
                <c:pt idx="2">
                  <c:v>0.3235294117647059</c:v>
                </c:pt>
                <c:pt idx="3">
                  <c:v>0.38235294117647056</c:v>
                </c:pt>
                <c:pt idx="4">
                  <c:v>0.11764705882352941</c:v>
                </c:pt>
              </c:numCache>
            </c:numRef>
          </c:val>
        </c:ser>
        <c:ser>
          <c:idx val="1"/>
          <c:order val="1"/>
          <c:tx>
            <c:strRef>
              <c:f>Sheet1!$G$106</c:f>
              <c:strCache>
                <c:ptCount val="1"/>
                <c:pt idx="0">
                  <c:v>日本人</c:v>
                </c:pt>
              </c:strCache>
            </c:strRef>
          </c:tx>
          <c:spPr>
            <a:solidFill>
              <a:schemeClr val="accent2"/>
            </a:solidFill>
            <a:ln>
              <a:noFill/>
            </a:ln>
            <a:effectLst/>
            <a:sp3d/>
          </c:spPr>
          <c:invertIfNegative val="0"/>
          <c:cat>
            <c:strRef>
              <c:f>Sheet1!$E$107:$E$111</c:f>
              <c:strCache>
                <c:ptCount val="5"/>
                <c:pt idx="0">
                  <c:v>強く同意する</c:v>
                </c:pt>
                <c:pt idx="1">
                  <c:v>同意する</c:v>
                </c:pt>
                <c:pt idx="2">
                  <c:v>分からない</c:v>
                </c:pt>
                <c:pt idx="3">
                  <c:v>同意しない</c:v>
                </c:pt>
                <c:pt idx="4">
                  <c:v>全く同意しない</c:v>
                </c:pt>
              </c:strCache>
            </c:strRef>
          </c:cat>
          <c:val>
            <c:numRef>
              <c:f>Sheet1!$G$107:$G$111</c:f>
              <c:numCache>
                <c:formatCode>0%</c:formatCode>
                <c:ptCount val="5"/>
                <c:pt idx="0">
                  <c:v>2.9411764705882353E-2</c:v>
                </c:pt>
                <c:pt idx="1">
                  <c:v>5.8823529411764705E-2</c:v>
                </c:pt>
                <c:pt idx="2">
                  <c:v>0.58823529411764708</c:v>
                </c:pt>
                <c:pt idx="3">
                  <c:v>0.23529411764705882</c:v>
                </c:pt>
                <c:pt idx="4">
                  <c:v>8.8235294117647065E-2</c:v>
                </c:pt>
              </c:numCache>
            </c:numRef>
          </c:val>
        </c:ser>
        <c:dLbls>
          <c:showLegendKey val="0"/>
          <c:showVal val="0"/>
          <c:showCatName val="0"/>
          <c:showSerName val="0"/>
          <c:showPercent val="0"/>
          <c:showBubbleSize val="0"/>
        </c:dLbls>
        <c:gapWidth val="150"/>
        <c:shape val="box"/>
        <c:axId val="371489536"/>
        <c:axId val="371492672"/>
        <c:axId val="0"/>
      </c:bar3DChart>
      <c:catAx>
        <c:axId val="371489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92672"/>
        <c:crosses val="autoZero"/>
        <c:auto val="1"/>
        <c:lblAlgn val="ctr"/>
        <c:lblOffset val="100"/>
        <c:noMultiLvlLbl val="0"/>
      </c:catAx>
      <c:valAx>
        <c:axId val="3714926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895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Sheet1!$F$72</c:f>
              <c:strCache>
                <c:ptCount val="1"/>
                <c:pt idx="0">
                  <c:v>アメリカ人</c:v>
                </c:pt>
              </c:strCache>
            </c:strRef>
          </c:tx>
          <c:spPr>
            <a:solidFill>
              <a:schemeClr val="accent1"/>
            </a:solidFill>
            <a:ln>
              <a:noFill/>
            </a:ln>
            <a:effectLst/>
            <a:sp3d/>
          </c:spPr>
          <c:invertIfNegative val="0"/>
          <c:cat>
            <c:strRef>
              <c:f>Sheet1!$E$73:$E$77</c:f>
              <c:strCache>
                <c:ptCount val="5"/>
                <c:pt idx="0">
                  <c:v>強く同意する</c:v>
                </c:pt>
                <c:pt idx="1">
                  <c:v>同意する</c:v>
                </c:pt>
                <c:pt idx="2">
                  <c:v>分からない</c:v>
                </c:pt>
                <c:pt idx="3">
                  <c:v>同意しない</c:v>
                </c:pt>
                <c:pt idx="4">
                  <c:v>全く同意しない</c:v>
                </c:pt>
              </c:strCache>
            </c:strRef>
          </c:cat>
          <c:val>
            <c:numRef>
              <c:f>Sheet1!$F$73:$F$77</c:f>
              <c:numCache>
                <c:formatCode>0%</c:formatCode>
                <c:ptCount val="5"/>
                <c:pt idx="0">
                  <c:v>2.9411764705882353E-2</c:v>
                </c:pt>
                <c:pt idx="1">
                  <c:v>0.14705882352941177</c:v>
                </c:pt>
                <c:pt idx="2">
                  <c:v>0.17647058823529413</c:v>
                </c:pt>
                <c:pt idx="3">
                  <c:v>0.47058823529411764</c:v>
                </c:pt>
                <c:pt idx="4">
                  <c:v>0.17647058823529413</c:v>
                </c:pt>
              </c:numCache>
            </c:numRef>
          </c:val>
        </c:ser>
        <c:ser>
          <c:idx val="1"/>
          <c:order val="1"/>
          <c:tx>
            <c:strRef>
              <c:f>Sheet1!$G$72</c:f>
              <c:strCache>
                <c:ptCount val="1"/>
                <c:pt idx="0">
                  <c:v>日本人</c:v>
                </c:pt>
              </c:strCache>
            </c:strRef>
          </c:tx>
          <c:spPr>
            <a:solidFill>
              <a:schemeClr val="accent2"/>
            </a:solidFill>
            <a:ln>
              <a:noFill/>
            </a:ln>
            <a:effectLst/>
            <a:sp3d/>
          </c:spPr>
          <c:invertIfNegative val="0"/>
          <c:cat>
            <c:strRef>
              <c:f>Sheet1!$E$73:$E$77</c:f>
              <c:strCache>
                <c:ptCount val="5"/>
                <c:pt idx="0">
                  <c:v>強く同意する</c:v>
                </c:pt>
                <c:pt idx="1">
                  <c:v>同意する</c:v>
                </c:pt>
                <c:pt idx="2">
                  <c:v>分からない</c:v>
                </c:pt>
                <c:pt idx="3">
                  <c:v>同意しない</c:v>
                </c:pt>
                <c:pt idx="4">
                  <c:v>全く同意しない</c:v>
                </c:pt>
              </c:strCache>
            </c:strRef>
          </c:cat>
          <c:val>
            <c:numRef>
              <c:f>Sheet1!$G$73:$G$77</c:f>
              <c:numCache>
                <c:formatCode>0%</c:formatCode>
                <c:ptCount val="5"/>
                <c:pt idx="0">
                  <c:v>2.9411764705882353E-2</c:v>
                </c:pt>
                <c:pt idx="1">
                  <c:v>0.26470588235294118</c:v>
                </c:pt>
                <c:pt idx="2">
                  <c:v>0.14705882352941177</c:v>
                </c:pt>
                <c:pt idx="3">
                  <c:v>0.26470588235294118</c:v>
                </c:pt>
                <c:pt idx="4">
                  <c:v>0.29411764705882354</c:v>
                </c:pt>
              </c:numCache>
            </c:numRef>
          </c:val>
        </c:ser>
        <c:dLbls>
          <c:showLegendKey val="0"/>
          <c:showVal val="0"/>
          <c:showCatName val="0"/>
          <c:showSerName val="0"/>
          <c:showPercent val="0"/>
          <c:showBubbleSize val="0"/>
        </c:dLbls>
        <c:gapWidth val="150"/>
        <c:shape val="box"/>
        <c:axId val="371488360"/>
        <c:axId val="371494240"/>
        <c:axId val="0"/>
      </c:bar3DChart>
      <c:catAx>
        <c:axId val="3714883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94240"/>
        <c:crosses val="autoZero"/>
        <c:auto val="1"/>
        <c:lblAlgn val="ctr"/>
        <c:lblOffset val="100"/>
        <c:noMultiLvlLbl val="0"/>
      </c:catAx>
      <c:valAx>
        <c:axId val="371494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88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Sheet1!$F$146</c:f>
              <c:strCache>
                <c:ptCount val="1"/>
                <c:pt idx="0">
                  <c:v>アメリカ人</c:v>
                </c:pt>
              </c:strCache>
            </c:strRef>
          </c:tx>
          <c:spPr>
            <a:solidFill>
              <a:schemeClr val="accent1"/>
            </a:solidFill>
            <a:ln>
              <a:noFill/>
            </a:ln>
            <a:effectLst/>
            <a:sp3d/>
          </c:spPr>
          <c:invertIfNegative val="0"/>
          <c:cat>
            <c:strRef>
              <c:f>Sheet1!$E$147:$E$151</c:f>
              <c:strCache>
                <c:ptCount val="5"/>
                <c:pt idx="0">
                  <c:v>強く同意する</c:v>
                </c:pt>
                <c:pt idx="1">
                  <c:v>同意する</c:v>
                </c:pt>
                <c:pt idx="2">
                  <c:v>分からない</c:v>
                </c:pt>
                <c:pt idx="3">
                  <c:v>同意しない</c:v>
                </c:pt>
                <c:pt idx="4">
                  <c:v>全く同意しない</c:v>
                </c:pt>
              </c:strCache>
            </c:strRef>
          </c:cat>
          <c:val>
            <c:numRef>
              <c:f>Sheet1!$F$147:$F$151</c:f>
              <c:numCache>
                <c:formatCode>0%</c:formatCode>
                <c:ptCount val="5"/>
                <c:pt idx="0">
                  <c:v>0.20588235294117646</c:v>
                </c:pt>
                <c:pt idx="1">
                  <c:v>0.23529411764705882</c:v>
                </c:pt>
                <c:pt idx="2">
                  <c:v>0.29411764705882354</c:v>
                </c:pt>
                <c:pt idx="3">
                  <c:v>0.14705882352941177</c:v>
                </c:pt>
                <c:pt idx="4">
                  <c:v>0.11764705882352941</c:v>
                </c:pt>
              </c:numCache>
            </c:numRef>
          </c:val>
        </c:ser>
        <c:ser>
          <c:idx val="1"/>
          <c:order val="1"/>
          <c:tx>
            <c:strRef>
              <c:f>Sheet1!$G$146</c:f>
              <c:strCache>
                <c:ptCount val="1"/>
                <c:pt idx="0">
                  <c:v>日本人</c:v>
                </c:pt>
              </c:strCache>
            </c:strRef>
          </c:tx>
          <c:spPr>
            <a:solidFill>
              <a:schemeClr val="accent2"/>
            </a:solidFill>
            <a:ln>
              <a:noFill/>
            </a:ln>
            <a:effectLst/>
            <a:sp3d/>
          </c:spPr>
          <c:invertIfNegative val="0"/>
          <c:cat>
            <c:strRef>
              <c:f>Sheet1!$E$147:$E$151</c:f>
              <c:strCache>
                <c:ptCount val="5"/>
                <c:pt idx="0">
                  <c:v>強く同意する</c:v>
                </c:pt>
                <c:pt idx="1">
                  <c:v>同意する</c:v>
                </c:pt>
                <c:pt idx="2">
                  <c:v>分からない</c:v>
                </c:pt>
                <c:pt idx="3">
                  <c:v>同意しない</c:v>
                </c:pt>
                <c:pt idx="4">
                  <c:v>全く同意しない</c:v>
                </c:pt>
              </c:strCache>
            </c:strRef>
          </c:cat>
          <c:val>
            <c:numRef>
              <c:f>Sheet1!$G$147:$G$151</c:f>
              <c:numCache>
                <c:formatCode>0%</c:formatCode>
                <c:ptCount val="5"/>
                <c:pt idx="0">
                  <c:v>0.41176470588235292</c:v>
                </c:pt>
                <c:pt idx="1">
                  <c:v>0.26470588235294118</c:v>
                </c:pt>
                <c:pt idx="2">
                  <c:v>0.14705882352941177</c:v>
                </c:pt>
                <c:pt idx="3">
                  <c:v>2.9411764705882353E-2</c:v>
                </c:pt>
                <c:pt idx="4">
                  <c:v>0.14705882352941177</c:v>
                </c:pt>
              </c:numCache>
            </c:numRef>
          </c:val>
        </c:ser>
        <c:dLbls>
          <c:showLegendKey val="0"/>
          <c:showVal val="0"/>
          <c:showCatName val="0"/>
          <c:showSerName val="0"/>
          <c:showPercent val="0"/>
          <c:showBubbleSize val="0"/>
        </c:dLbls>
        <c:gapWidth val="150"/>
        <c:shape val="box"/>
        <c:axId val="371491104"/>
        <c:axId val="371487576"/>
        <c:axId val="371297296"/>
      </c:bar3DChart>
      <c:catAx>
        <c:axId val="371491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87576"/>
        <c:crosses val="autoZero"/>
        <c:auto val="1"/>
        <c:lblAlgn val="ctr"/>
        <c:lblOffset val="100"/>
        <c:noMultiLvlLbl val="0"/>
      </c:catAx>
      <c:valAx>
        <c:axId val="371487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91104"/>
        <c:crosses val="autoZero"/>
        <c:crossBetween val="between"/>
      </c:valAx>
      <c:serAx>
        <c:axId val="371297296"/>
        <c:scaling>
          <c:orientation val="minMax"/>
        </c:scaling>
        <c:delete val="1"/>
        <c:axPos val="b"/>
        <c:majorTickMark val="none"/>
        <c:minorTickMark val="none"/>
        <c:tickLblPos val="nextTo"/>
        <c:crossAx val="371487576"/>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Sheet1!$F$80</c:f>
              <c:strCache>
                <c:ptCount val="1"/>
                <c:pt idx="0">
                  <c:v>アメリカ人</c:v>
                </c:pt>
              </c:strCache>
            </c:strRef>
          </c:tx>
          <c:spPr>
            <a:solidFill>
              <a:schemeClr val="accent1"/>
            </a:solidFill>
            <a:ln>
              <a:noFill/>
            </a:ln>
            <a:effectLst/>
            <a:sp3d/>
          </c:spPr>
          <c:invertIfNegative val="0"/>
          <c:cat>
            <c:strRef>
              <c:f>Sheet1!$E$81:$E$85</c:f>
              <c:strCache>
                <c:ptCount val="5"/>
                <c:pt idx="0">
                  <c:v>強く同意する</c:v>
                </c:pt>
                <c:pt idx="1">
                  <c:v>同意する</c:v>
                </c:pt>
                <c:pt idx="2">
                  <c:v>分からない</c:v>
                </c:pt>
                <c:pt idx="3">
                  <c:v>同意しない</c:v>
                </c:pt>
                <c:pt idx="4">
                  <c:v>全く同意しない</c:v>
                </c:pt>
              </c:strCache>
            </c:strRef>
          </c:cat>
          <c:val>
            <c:numRef>
              <c:f>Sheet1!$F$81:$F$85</c:f>
              <c:numCache>
                <c:formatCode>0%</c:formatCode>
                <c:ptCount val="5"/>
                <c:pt idx="0">
                  <c:v>0.41176470588235292</c:v>
                </c:pt>
                <c:pt idx="1">
                  <c:v>0.35294117647058826</c:v>
                </c:pt>
                <c:pt idx="2">
                  <c:v>0.11764705882352941</c:v>
                </c:pt>
                <c:pt idx="3">
                  <c:v>5.8823529411764705E-2</c:v>
                </c:pt>
                <c:pt idx="4">
                  <c:v>5.8823529411764705E-2</c:v>
                </c:pt>
              </c:numCache>
            </c:numRef>
          </c:val>
        </c:ser>
        <c:ser>
          <c:idx val="1"/>
          <c:order val="1"/>
          <c:tx>
            <c:strRef>
              <c:f>Sheet1!$G$80</c:f>
              <c:strCache>
                <c:ptCount val="1"/>
                <c:pt idx="0">
                  <c:v>日本人</c:v>
                </c:pt>
              </c:strCache>
            </c:strRef>
          </c:tx>
          <c:spPr>
            <a:solidFill>
              <a:schemeClr val="accent2"/>
            </a:solidFill>
            <a:ln>
              <a:noFill/>
            </a:ln>
            <a:effectLst/>
            <a:sp3d/>
          </c:spPr>
          <c:invertIfNegative val="0"/>
          <c:cat>
            <c:strRef>
              <c:f>Sheet1!$E$81:$E$85</c:f>
              <c:strCache>
                <c:ptCount val="5"/>
                <c:pt idx="0">
                  <c:v>強く同意する</c:v>
                </c:pt>
                <c:pt idx="1">
                  <c:v>同意する</c:v>
                </c:pt>
                <c:pt idx="2">
                  <c:v>分からない</c:v>
                </c:pt>
                <c:pt idx="3">
                  <c:v>同意しない</c:v>
                </c:pt>
                <c:pt idx="4">
                  <c:v>全く同意しない</c:v>
                </c:pt>
              </c:strCache>
            </c:strRef>
          </c:cat>
          <c:val>
            <c:numRef>
              <c:f>Sheet1!$G$81:$G$85</c:f>
              <c:numCache>
                <c:formatCode>0%</c:formatCode>
                <c:ptCount val="5"/>
                <c:pt idx="0">
                  <c:v>0.5</c:v>
                </c:pt>
                <c:pt idx="1">
                  <c:v>0.29411764705882354</c:v>
                </c:pt>
                <c:pt idx="2">
                  <c:v>5.8823529411764705E-2</c:v>
                </c:pt>
                <c:pt idx="3">
                  <c:v>2.9411764705882353E-2</c:v>
                </c:pt>
                <c:pt idx="4">
                  <c:v>0.11764705882352941</c:v>
                </c:pt>
              </c:numCache>
            </c:numRef>
          </c:val>
        </c:ser>
        <c:dLbls>
          <c:showLegendKey val="0"/>
          <c:showVal val="0"/>
          <c:showCatName val="0"/>
          <c:showSerName val="0"/>
          <c:showPercent val="0"/>
          <c:showBubbleSize val="0"/>
        </c:dLbls>
        <c:gapWidth val="150"/>
        <c:shape val="box"/>
        <c:axId val="371489144"/>
        <c:axId val="371489928"/>
        <c:axId val="371187240"/>
      </c:bar3DChart>
      <c:catAx>
        <c:axId val="371489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89928"/>
        <c:crosses val="autoZero"/>
        <c:auto val="1"/>
        <c:lblAlgn val="ctr"/>
        <c:lblOffset val="100"/>
        <c:noMultiLvlLbl val="0"/>
      </c:catAx>
      <c:valAx>
        <c:axId val="371489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489144"/>
        <c:crosses val="autoZero"/>
        <c:crossBetween val="between"/>
      </c:valAx>
      <c:serAx>
        <c:axId val="371187240"/>
        <c:scaling>
          <c:orientation val="minMax"/>
        </c:scaling>
        <c:delete val="1"/>
        <c:axPos val="b"/>
        <c:majorTickMark val="none"/>
        <c:minorTickMark val="none"/>
        <c:tickLblPos val="nextTo"/>
        <c:crossAx val="371489928"/>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Sheet1!$F$88</c:f>
              <c:strCache>
                <c:ptCount val="1"/>
                <c:pt idx="0">
                  <c:v>アメリカ人</c:v>
                </c:pt>
              </c:strCache>
            </c:strRef>
          </c:tx>
          <c:spPr>
            <a:solidFill>
              <a:schemeClr val="accent1"/>
            </a:solidFill>
            <a:ln>
              <a:noFill/>
            </a:ln>
            <a:effectLst/>
            <a:sp3d/>
          </c:spPr>
          <c:invertIfNegative val="0"/>
          <c:cat>
            <c:strRef>
              <c:f>Sheet1!$E$89:$E$94</c:f>
              <c:strCache>
                <c:ptCount val="6"/>
                <c:pt idx="0">
                  <c:v>天然ガス</c:v>
                </c:pt>
                <c:pt idx="1">
                  <c:v>太陽エネルギー</c:v>
                </c:pt>
                <c:pt idx="2">
                  <c:v>原子力発電</c:v>
                </c:pt>
                <c:pt idx="3">
                  <c:v>水力電気</c:v>
                </c:pt>
                <c:pt idx="4">
                  <c:v>石炭</c:v>
                </c:pt>
                <c:pt idx="5">
                  <c:v>風力エネルギー</c:v>
                </c:pt>
              </c:strCache>
            </c:strRef>
          </c:cat>
          <c:val>
            <c:numRef>
              <c:f>Sheet1!$F$89:$F$94</c:f>
              <c:numCache>
                <c:formatCode>0%</c:formatCode>
                <c:ptCount val="6"/>
                <c:pt idx="0">
                  <c:v>0.23529411764705882</c:v>
                </c:pt>
                <c:pt idx="1">
                  <c:v>0.44117647058823528</c:v>
                </c:pt>
                <c:pt idx="2">
                  <c:v>0.14705882352941177</c:v>
                </c:pt>
                <c:pt idx="3">
                  <c:v>0.11764705882352941</c:v>
                </c:pt>
                <c:pt idx="4">
                  <c:v>0</c:v>
                </c:pt>
                <c:pt idx="5">
                  <c:v>5.8823529411764705E-2</c:v>
                </c:pt>
              </c:numCache>
            </c:numRef>
          </c:val>
        </c:ser>
        <c:ser>
          <c:idx val="1"/>
          <c:order val="1"/>
          <c:tx>
            <c:strRef>
              <c:f>Sheet1!$G$88</c:f>
              <c:strCache>
                <c:ptCount val="1"/>
                <c:pt idx="0">
                  <c:v>日本人</c:v>
                </c:pt>
              </c:strCache>
            </c:strRef>
          </c:tx>
          <c:spPr>
            <a:solidFill>
              <a:schemeClr val="accent2"/>
            </a:solidFill>
            <a:ln>
              <a:noFill/>
            </a:ln>
            <a:effectLst/>
            <a:sp3d/>
          </c:spPr>
          <c:invertIfNegative val="0"/>
          <c:cat>
            <c:strRef>
              <c:f>Sheet1!$E$89:$E$94</c:f>
              <c:strCache>
                <c:ptCount val="6"/>
                <c:pt idx="0">
                  <c:v>天然ガス</c:v>
                </c:pt>
                <c:pt idx="1">
                  <c:v>太陽エネルギー</c:v>
                </c:pt>
                <c:pt idx="2">
                  <c:v>原子力発電</c:v>
                </c:pt>
                <c:pt idx="3">
                  <c:v>水力電気</c:v>
                </c:pt>
                <c:pt idx="4">
                  <c:v>石炭</c:v>
                </c:pt>
                <c:pt idx="5">
                  <c:v>風力エネルギー</c:v>
                </c:pt>
              </c:strCache>
            </c:strRef>
          </c:cat>
          <c:val>
            <c:numRef>
              <c:f>Sheet1!$G$89:$G$94</c:f>
              <c:numCache>
                <c:formatCode>0%</c:formatCode>
                <c:ptCount val="6"/>
                <c:pt idx="0">
                  <c:v>0.20588235294117646</c:v>
                </c:pt>
                <c:pt idx="1">
                  <c:v>0.35294117647058826</c:v>
                </c:pt>
                <c:pt idx="2">
                  <c:v>0.20588235294117646</c:v>
                </c:pt>
                <c:pt idx="3">
                  <c:v>0.11764705882352941</c:v>
                </c:pt>
                <c:pt idx="4">
                  <c:v>0.11764705882352941</c:v>
                </c:pt>
                <c:pt idx="5">
                  <c:v>0</c:v>
                </c:pt>
              </c:numCache>
            </c:numRef>
          </c:val>
        </c:ser>
        <c:dLbls>
          <c:showLegendKey val="0"/>
          <c:showVal val="0"/>
          <c:showCatName val="0"/>
          <c:showSerName val="0"/>
          <c:showPercent val="0"/>
          <c:showBubbleSize val="0"/>
        </c:dLbls>
        <c:gapWidth val="150"/>
        <c:shape val="box"/>
        <c:axId val="371199144"/>
        <c:axId val="371196792"/>
        <c:axId val="371186816"/>
      </c:bar3DChart>
      <c:catAx>
        <c:axId val="37119914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196792"/>
        <c:crosses val="autoZero"/>
        <c:auto val="1"/>
        <c:lblAlgn val="ctr"/>
        <c:lblOffset val="100"/>
        <c:noMultiLvlLbl val="0"/>
      </c:catAx>
      <c:valAx>
        <c:axId val="371196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1199144"/>
        <c:crosses val="autoZero"/>
        <c:crossBetween val="between"/>
      </c:valAx>
      <c:serAx>
        <c:axId val="371186816"/>
        <c:scaling>
          <c:orientation val="minMax"/>
        </c:scaling>
        <c:delete val="1"/>
        <c:axPos val="b"/>
        <c:majorTickMark val="none"/>
        <c:minorTickMark val="none"/>
        <c:tickLblPos val="nextTo"/>
        <c:crossAx val="371196792"/>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Sheet1!$F$114</c:f>
              <c:strCache>
                <c:ptCount val="1"/>
                <c:pt idx="0">
                  <c:v>アメリカ人</c:v>
                </c:pt>
              </c:strCache>
            </c:strRef>
          </c:tx>
          <c:spPr>
            <a:solidFill>
              <a:schemeClr val="accent1"/>
            </a:solidFill>
            <a:ln>
              <a:noFill/>
            </a:ln>
            <a:effectLst/>
            <a:sp3d/>
          </c:spPr>
          <c:invertIfNegative val="0"/>
          <c:cat>
            <c:strRef>
              <c:f>Sheet1!$E$115:$E$120</c:f>
              <c:strCache>
                <c:ptCount val="6"/>
                <c:pt idx="0">
                  <c:v>プルトニウム</c:v>
                </c:pt>
                <c:pt idx="1">
                  <c:v>ウラン</c:v>
                </c:pt>
                <c:pt idx="2">
                  <c:v>トリウム</c:v>
                </c:pt>
                <c:pt idx="3">
                  <c:v>ラジウム</c:v>
                </c:pt>
                <c:pt idx="4">
                  <c:v>上記のいずれも該当しない</c:v>
                </c:pt>
                <c:pt idx="5">
                  <c:v>分からない</c:v>
                </c:pt>
              </c:strCache>
            </c:strRef>
          </c:cat>
          <c:val>
            <c:numRef>
              <c:f>Sheet1!$F$115:$F$120</c:f>
              <c:numCache>
                <c:formatCode>0%</c:formatCode>
                <c:ptCount val="6"/>
                <c:pt idx="0">
                  <c:v>0.20588235294117646</c:v>
                </c:pt>
                <c:pt idx="1">
                  <c:v>0.58823529411764708</c:v>
                </c:pt>
                <c:pt idx="2">
                  <c:v>0</c:v>
                </c:pt>
                <c:pt idx="3">
                  <c:v>2.9411764705882353E-2</c:v>
                </c:pt>
                <c:pt idx="4">
                  <c:v>0</c:v>
                </c:pt>
                <c:pt idx="5">
                  <c:v>0.17647058823529413</c:v>
                </c:pt>
              </c:numCache>
            </c:numRef>
          </c:val>
        </c:ser>
        <c:ser>
          <c:idx val="1"/>
          <c:order val="1"/>
          <c:tx>
            <c:strRef>
              <c:f>Sheet1!$G$114</c:f>
              <c:strCache>
                <c:ptCount val="1"/>
                <c:pt idx="0">
                  <c:v>日本人</c:v>
                </c:pt>
              </c:strCache>
            </c:strRef>
          </c:tx>
          <c:spPr>
            <a:solidFill>
              <a:schemeClr val="accent2"/>
            </a:solidFill>
            <a:ln>
              <a:noFill/>
            </a:ln>
            <a:effectLst/>
            <a:sp3d/>
          </c:spPr>
          <c:invertIfNegative val="0"/>
          <c:cat>
            <c:strRef>
              <c:f>Sheet1!$E$115:$E$120</c:f>
              <c:strCache>
                <c:ptCount val="6"/>
                <c:pt idx="0">
                  <c:v>プルトニウム</c:v>
                </c:pt>
                <c:pt idx="1">
                  <c:v>ウラン</c:v>
                </c:pt>
                <c:pt idx="2">
                  <c:v>トリウム</c:v>
                </c:pt>
                <c:pt idx="3">
                  <c:v>ラジウム</c:v>
                </c:pt>
                <c:pt idx="4">
                  <c:v>上記のいずれも該当しない</c:v>
                </c:pt>
                <c:pt idx="5">
                  <c:v>分からない</c:v>
                </c:pt>
              </c:strCache>
            </c:strRef>
          </c:cat>
          <c:val>
            <c:numRef>
              <c:f>Sheet1!$G$115:$G$120</c:f>
              <c:numCache>
                <c:formatCode>0%</c:formatCode>
                <c:ptCount val="6"/>
                <c:pt idx="0">
                  <c:v>0.20588235294117646</c:v>
                </c:pt>
                <c:pt idx="1">
                  <c:v>0.52941176470588236</c:v>
                </c:pt>
                <c:pt idx="2">
                  <c:v>0</c:v>
                </c:pt>
                <c:pt idx="3">
                  <c:v>5.8823529411764705E-2</c:v>
                </c:pt>
                <c:pt idx="4">
                  <c:v>0</c:v>
                </c:pt>
                <c:pt idx="5">
                  <c:v>0.20588235294117646</c:v>
                </c:pt>
              </c:numCache>
            </c:numRef>
          </c:val>
        </c:ser>
        <c:dLbls>
          <c:showLegendKey val="0"/>
          <c:showVal val="0"/>
          <c:showCatName val="0"/>
          <c:showSerName val="0"/>
          <c:showPercent val="0"/>
          <c:showBubbleSize val="0"/>
        </c:dLbls>
        <c:gapWidth val="150"/>
        <c:shape val="box"/>
        <c:axId val="370167360"/>
        <c:axId val="370164224"/>
        <c:axId val="0"/>
      </c:bar3DChart>
      <c:catAx>
        <c:axId val="3701673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S Gothic" panose="020B0609070205080204" pitchFamily="49" charset="-128"/>
                <a:cs typeface="Times New Roman" panose="02020603050405020304" pitchFamily="18" charset="0"/>
              </a:defRPr>
            </a:pPr>
            <a:endParaRPr lang="en-US"/>
          </a:p>
        </c:txPr>
        <c:crossAx val="370164224"/>
        <c:crosses val="autoZero"/>
        <c:auto val="1"/>
        <c:lblAlgn val="ctr"/>
        <c:lblOffset val="100"/>
        <c:noMultiLvlLbl val="0"/>
      </c:catAx>
      <c:valAx>
        <c:axId val="370164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S Gothic" panose="020B0609070205080204" pitchFamily="49" charset="-128"/>
                <a:cs typeface="Times New Roman" panose="02020603050405020304" pitchFamily="18" charset="0"/>
              </a:defRPr>
            </a:pPr>
            <a:endParaRPr lang="en-US"/>
          </a:p>
        </c:txPr>
        <c:crossAx val="370167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bg1"/>
                </a:solidFill>
                <a:latin typeface="Arial Narrow" panose="020B0606020202030204" pitchFamily="34" charset="0"/>
                <a:ea typeface="MS Gothic" panose="020B0609070205080204" pitchFamily="49" charset="-128"/>
                <a:cs typeface="Times New Roman" panose="02020603050405020304" pitchFamily="18" charset="0"/>
              </a:defRPr>
            </a:pPr>
            <a:endParaRPr lang="en-US"/>
          </a:p>
        </c:txPr>
      </c:dTable>
      <c:spPr>
        <a:noFill/>
        <a:ln>
          <a:noFill/>
        </a:ln>
        <a:effectLst/>
      </c:spPr>
    </c:plotArea>
    <c:plotVisOnly val="1"/>
    <c:dispBlanksAs val="gap"/>
    <c:showDLblsOverMax val="0"/>
  </c:chart>
  <c:spPr>
    <a:noFill/>
    <a:ln>
      <a:noFill/>
    </a:ln>
    <a:effectLst/>
  </c:spPr>
  <c:txPr>
    <a:bodyPr/>
    <a:lstStyle/>
    <a:p>
      <a:pPr>
        <a:defRPr b="0">
          <a:solidFill>
            <a:schemeClr val="bg1"/>
          </a:solidFill>
          <a:latin typeface="Arial Narrow" panose="020B0606020202030204" pitchFamily="34" charset="0"/>
          <a:ea typeface="MS Gothic" panose="020B0609070205080204" pitchFamily="49" charset="-128"/>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Sheet1!$F$9</c:f>
              <c:strCache>
                <c:ptCount val="1"/>
                <c:pt idx="0">
                  <c:v>アメリカ人</c:v>
                </c:pt>
              </c:strCache>
            </c:strRef>
          </c:tx>
          <c:spPr>
            <a:solidFill>
              <a:schemeClr val="accent1"/>
            </a:solidFill>
            <a:ln>
              <a:noFill/>
            </a:ln>
            <a:effectLst/>
            <a:sp3d/>
          </c:spPr>
          <c:invertIfNegative val="0"/>
          <c:cat>
            <c:strRef>
              <c:f>Sheet1!$E$10:$E$14</c:f>
              <c:strCache>
                <c:ptCount val="5"/>
                <c:pt idx="0">
                  <c:v>分からない</c:v>
                </c:pt>
                <c:pt idx="1">
                  <c:v>核燃料が不安定になる</c:v>
                </c:pt>
                <c:pt idx="2">
                  <c:v>原子炉が核兵器のように爆発することは不可能だ</c:v>
                </c:pt>
                <c:pt idx="3">
                  <c:v>あまりにたくさんの核燃料が一度に使われるとき</c:v>
                </c:pt>
                <c:pt idx="4">
                  <c:v>メルトダウン</c:v>
                </c:pt>
              </c:strCache>
            </c:strRef>
          </c:cat>
          <c:val>
            <c:numRef>
              <c:f>Sheet1!$F$10:$F$14</c:f>
              <c:numCache>
                <c:formatCode>0%</c:formatCode>
                <c:ptCount val="5"/>
                <c:pt idx="0">
                  <c:v>0.11764705882352941</c:v>
                </c:pt>
                <c:pt idx="1">
                  <c:v>8.8235294117647065E-2</c:v>
                </c:pt>
                <c:pt idx="2">
                  <c:v>0.47058823529411764</c:v>
                </c:pt>
                <c:pt idx="3">
                  <c:v>0</c:v>
                </c:pt>
                <c:pt idx="4">
                  <c:v>0.3235294117647059</c:v>
                </c:pt>
              </c:numCache>
            </c:numRef>
          </c:val>
        </c:ser>
        <c:ser>
          <c:idx val="1"/>
          <c:order val="1"/>
          <c:tx>
            <c:strRef>
              <c:f>Sheet1!$G$9</c:f>
              <c:strCache>
                <c:ptCount val="1"/>
                <c:pt idx="0">
                  <c:v>日本人</c:v>
                </c:pt>
              </c:strCache>
            </c:strRef>
          </c:tx>
          <c:spPr>
            <a:solidFill>
              <a:schemeClr val="accent2"/>
            </a:solidFill>
            <a:ln>
              <a:noFill/>
            </a:ln>
            <a:effectLst/>
            <a:sp3d/>
          </c:spPr>
          <c:invertIfNegative val="0"/>
          <c:cat>
            <c:strRef>
              <c:f>Sheet1!$E$10:$E$14</c:f>
              <c:strCache>
                <c:ptCount val="5"/>
                <c:pt idx="0">
                  <c:v>分からない</c:v>
                </c:pt>
                <c:pt idx="1">
                  <c:v>核燃料が不安定になる</c:v>
                </c:pt>
                <c:pt idx="2">
                  <c:v>原子炉が核兵器のように爆発することは不可能だ</c:v>
                </c:pt>
                <c:pt idx="3">
                  <c:v>あまりにたくさんの核燃料が一度に使われるとき</c:v>
                </c:pt>
                <c:pt idx="4">
                  <c:v>メルトダウン</c:v>
                </c:pt>
              </c:strCache>
            </c:strRef>
          </c:cat>
          <c:val>
            <c:numRef>
              <c:f>Sheet1!$G$10:$G$14</c:f>
              <c:numCache>
                <c:formatCode>0%</c:formatCode>
                <c:ptCount val="5"/>
                <c:pt idx="0">
                  <c:v>0.26470588235294118</c:v>
                </c:pt>
                <c:pt idx="1">
                  <c:v>5.8823529411764705E-2</c:v>
                </c:pt>
                <c:pt idx="2">
                  <c:v>8.8235294117647065E-2</c:v>
                </c:pt>
                <c:pt idx="3">
                  <c:v>0.20588235294117646</c:v>
                </c:pt>
                <c:pt idx="4">
                  <c:v>0.38235294117647056</c:v>
                </c:pt>
              </c:numCache>
            </c:numRef>
          </c:val>
        </c:ser>
        <c:dLbls>
          <c:showLegendKey val="0"/>
          <c:showVal val="0"/>
          <c:showCatName val="0"/>
          <c:showSerName val="0"/>
          <c:showPercent val="0"/>
          <c:showBubbleSize val="0"/>
        </c:dLbls>
        <c:gapWidth val="150"/>
        <c:shape val="box"/>
        <c:axId val="370170104"/>
        <c:axId val="370166184"/>
        <c:axId val="0"/>
      </c:bar3DChart>
      <c:catAx>
        <c:axId val="370170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166184"/>
        <c:crosses val="autoZero"/>
        <c:auto val="1"/>
        <c:lblAlgn val="ctr"/>
        <c:lblOffset val="100"/>
        <c:noMultiLvlLbl val="0"/>
      </c:catAx>
      <c:valAx>
        <c:axId val="370166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170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Sheet1!$E$131</c:f>
              <c:strCache>
                <c:ptCount val="1"/>
                <c:pt idx="0">
                  <c:v>アメリカ人</c:v>
                </c:pt>
              </c:strCache>
            </c:strRef>
          </c:tx>
          <c:spPr>
            <a:solidFill>
              <a:schemeClr val="accent1"/>
            </a:solidFill>
            <a:ln>
              <a:noFill/>
            </a:ln>
            <a:effectLst/>
            <a:sp3d/>
          </c:spPr>
          <c:invertIfNegative val="0"/>
          <c:cat>
            <c:strRef>
              <c:f>Sheet1!$D$132:$D$136</c:f>
              <c:strCache>
                <c:ptCount val="5"/>
                <c:pt idx="0">
                  <c:v>約50基</c:v>
                </c:pt>
                <c:pt idx="1">
                  <c:v>約80基</c:v>
                </c:pt>
                <c:pt idx="2">
                  <c:v>約100基</c:v>
                </c:pt>
                <c:pt idx="3">
                  <c:v>約150基</c:v>
                </c:pt>
                <c:pt idx="4">
                  <c:v>分からない</c:v>
                </c:pt>
              </c:strCache>
            </c:strRef>
          </c:cat>
          <c:val>
            <c:numRef>
              <c:f>Sheet1!$E$132:$E$136</c:f>
              <c:numCache>
                <c:formatCode>0%</c:formatCode>
                <c:ptCount val="5"/>
                <c:pt idx="0">
                  <c:v>0.17647058823529413</c:v>
                </c:pt>
                <c:pt idx="1">
                  <c:v>2.9411764705882353E-2</c:v>
                </c:pt>
                <c:pt idx="2">
                  <c:v>8.8235294117647065E-2</c:v>
                </c:pt>
                <c:pt idx="3">
                  <c:v>0.14705882352941177</c:v>
                </c:pt>
                <c:pt idx="4">
                  <c:v>0.55882352941176472</c:v>
                </c:pt>
              </c:numCache>
            </c:numRef>
          </c:val>
        </c:ser>
        <c:dLbls>
          <c:showLegendKey val="0"/>
          <c:showVal val="0"/>
          <c:showCatName val="0"/>
          <c:showSerName val="0"/>
          <c:showPercent val="0"/>
          <c:showBubbleSize val="0"/>
        </c:dLbls>
        <c:gapWidth val="150"/>
        <c:shape val="box"/>
        <c:axId val="370164616"/>
        <c:axId val="370169320"/>
        <c:axId val="0"/>
      </c:bar3DChart>
      <c:catAx>
        <c:axId val="370164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Narrow" panose="020B0606020202030204" pitchFamily="34" charset="0"/>
                <a:ea typeface="+mn-ea"/>
                <a:cs typeface="+mn-cs"/>
              </a:defRPr>
            </a:pPr>
            <a:endParaRPr lang="en-US"/>
          </a:p>
        </c:txPr>
        <c:crossAx val="370169320"/>
        <c:crosses val="autoZero"/>
        <c:auto val="1"/>
        <c:lblAlgn val="ctr"/>
        <c:lblOffset val="100"/>
        <c:noMultiLvlLbl val="0"/>
      </c:catAx>
      <c:valAx>
        <c:axId val="370169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Narrow" panose="020B0606020202030204" pitchFamily="34" charset="0"/>
                <a:ea typeface="+mn-ea"/>
                <a:cs typeface="+mn-cs"/>
              </a:defRPr>
            </a:pPr>
            <a:endParaRPr lang="en-US"/>
          </a:p>
        </c:txPr>
        <c:crossAx val="370164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000">
          <a:solidFill>
            <a:schemeClr val="bg1"/>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Sheet1!$E$138</c:f>
              <c:strCache>
                <c:ptCount val="1"/>
                <c:pt idx="0">
                  <c:v>日本人</c:v>
                </c:pt>
              </c:strCache>
            </c:strRef>
          </c:tx>
          <c:spPr>
            <a:solidFill>
              <a:schemeClr val="accent2"/>
            </a:solidFill>
            <a:ln>
              <a:noFill/>
            </a:ln>
            <a:effectLst/>
            <a:sp3d/>
          </c:spPr>
          <c:invertIfNegative val="0"/>
          <c:cat>
            <c:strRef>
              <c:f>Sheet1!$D$139:$D$143</c:f>
              <c:strCache>
                <c:ptCount val="5"/>
                <c:pt idx="0">
                  <c:v>約5基</c:v>
                </c:pt>
                <c:pt idx="1">
                  <c:v>約10基</c:v>
                </c:pt>
                <c:pt idx="2">
                  <c:v>約15基</c:v>
                </c:pt>
                <c:pt idx="3">
                  <c:v>約20基</c:v>
                </c:pt>
                <c:pt idx="4">
                  <c:v>分からない</c:v>
                </c:pt>
              </c:strCache>
            </c:strRef>
          </c:cat>
          <c:val>
            <c:numRef>
              <c:f>Sheet1!$E$139:$E$143</c:f>
              <c:numCache>
                <c:formatCode>0%</c:formatCode>
                <c:ptCount val="5"/>
                <c:pt idx="0">
                  <c:v>0.3235294117647059</c:v>
                </c:pt>
                <c:pt idx="1">
                  <c:v>0.29411764705882354</c:v>
                </c:pt>
                <c:pt idx="2">
                  <c:v>0.11764705882352941</c:v>
                </c:pt>
                <c:pt idx="3">
                  <c:v>0.11764705882352941</c:v>
                </c:pt>
                <c:pt idx="4">
                  <c:v>0.14705882352941177</c:v>
                </c:pt>
              </c:numCache>
            </c:numRef>
          </c:val>
        </c:ser>
        <c:dLbls>
          <c:showLegendKey val="0"/>
          <c:showVal val="0"/>
          <c:showCatName val="0"/>
          <c:showSerName val="0"/>
          <c:showPercent val="0"/>
          <c:showBubbleSize val="0"/>
        </c:dLbls>
        <c:gapWidth val="150"/>
        <c:shape val="box"/>
        <c:axId val="370170496"/>
        <c:axId val="370165400"/>
        <c:axId val="0"/>
      </c:bar3DChart>
      <c:catAx>
        <c:axId val="370170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bg1"/>
                </a:solidFill>
                <a:latin typeface="Arial Narrow" panose="020B0606020202030204" pitchFamily="34" charset="0"/>
                <a:ea typeface="+mn-ea"/>
                <a:cs typeface="+mn-cs"/>
              </a:defRPr>
            </a:pPr>
            <a:endParaRPr lang="en-US"/>
          </a:p>
        </c:txPr>
        <c:crossAx val="370165400"/>
        <c:crosses val="autoZero"/>
        <c:auto val="1"/>
        <c:lblAlgn val="ctr"/>
        <c:lblOffset val="100"/>
        <c:noMultiLvlLbl val="0"/>
      </c:catAx>
      <c:valAx>
        <c:axId val="370165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bg1"/>
                </a:solidFill>
                <a:latin typeface="Arial Narrow" panose="020B0606020202030204" pitchFamily="34" charset="0"/>
                <a:ea typeface="+mn-ea"/>
                <a:cs typeface="+mn-cs"/>
              </a:defRPr>
            </a:pPr>
            <a:endParaRPr lang="en-US"/>
          </a:p>
        </c:txPr>
        <c:crossAx val="370170496"/>
        <c:crosses val="autoZero"/>
        <c:crossBetween val="between"/>
      </c:valAx>
      <c:dTable>
        <c:showHorzBorder val="1"/>
        <c:showVertBorder val="1"/>
        <c:showOutline val="1"/>
        <c:showKeys val="1"/>
        <c:spPr>
          <a:noFill/>
          <a:ln w="3175" cap="flat" cmpd="sng" algn="ctr">
            <a:solidFill>
              <a:srgbClr val="FFFFFF">
                <a:alpha val="81569"/>
              </a:srgbClr>
            </a:solidFill>
            <a:prstDash val="solid"/>
            <a:round/>
          </a:ln>
          <a:effectLst/>
        </c:spPr>
        <c:txPr>
          <a:bodyPr rot="0" spcFirstLastPara="1" vertOverflow="ellipsis" vert="horz" wrap="square" anchor="ctr" anchorCtr="1"/>
          <a:lstStyle/>
          <a:p>
            <a:pPr rtl="0">
              <a:defRPr sz="1200" b="0" i="0" u="none" strike="noStrike" kern="1200" baseline="0">
                <a:ln>
                  <a:noFill/>
                </a:ln>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ln>
            <a:noFill/>
          </a:ln>
          <a:solidFill>
            <a:schemeClr val="bg1"/>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Sheet1!$F$17</c:f>
              <c:strCache>
                <c:ptCount val="1"/>
                <c:pt idx="0">
                  <c:v>アメリカ人</c:v>
                </c:pt>
              </c:strCache>
            </c:strRef>
          </c:tx>
          <c:spPr>
            <a:solidFill>
              <a:schemeClr val="accent1"/>
            </a:solidFill>
            <a:ln>
              <a:noFill/>
            </a:ln>
            <a:effectLst/>
            <a:sp3d/>
          </c:spPr>
          <c:invertIfNegative val="0"/>
          <c:cat>
            <c:strRef>
              <c:f>Sheet1!$E$18:$E$22</c:f>
              <c:strCache>
                <c:ptCount val="5"/>
                <c:pt idx="0">
                  <c:v>金属</c:v>
                </c:pt>
                <c:pt idx="1">
                  <c:v>ガラス</c:v>
                </c:pt>
                <c:pt idx="2">
                  <c:v>液体</c:v>
                </c:pt>
                <c:pt idx="3">
                  <c:v>プラズマ</c:v>
                </c:pt>
                <c:pt idx="4">
                  <c:v>分からない</c:v>
                </c:pt>
              </c:strCache>
            </c:strRef>
          </c:cat>
          <c:val>
            <c:numRef>
              <c:f>Sheet1!$F$18:$F$22</c:f>
              <c:numCache>
                <c:formatCode>0%</c:formatCode>
                <c:ptCount val="5"/>
                <c:pt idx="0">
                  <c:v>2.9411764705882353E-2</c:v>
                </c:pt>
                <c:pt idx="1">
                  <c:v>0</c:v>
                </c:pt>
                <c:pt idx="2">
                  <c:v>0.17647058823529413</c:v>
                </c:pt>
                <c:pt idx="3">
                  <c:v>0.3235294117647059</c:v>
                </c:pt>
                <c:pt idx="4">
                  <c:v>0.47058823529411764</c:v>
                </c:pt>
              </c:numCache>
            </c:numRef>
          </c:val>
        </c:ser>
        <c:ser>
          <c:idx val="1"/>
          <c:order val="1"/>
          <c:tx>
            <c:strRef>
              <c:f>Sheet1!$G$17</c:f>
              <c:strCache>
                <c:ptCount val="1"/>
                <c:pt idx="0">
                  <c:v>日本人</c:v>
                </c:pt>
              </c:strCache>
            </c:strRef>
          </c:tx>
          <c:spPr>
            <a:solidFill>
              <a:schemeClr val="accent2"/>
            </a:solidFill>
            <a:ln>
              <a:noFill/>
            </a:ln>
            <a:effectLst/>
            <a:sp3d/>
          </c:spPr>
          <c:invertIfNegative val="0"/>
          <c:cat>
            <c:strRef>
              <c:f>Sheet1!$E$18:$E$22</c:f>
              <c:strCache>
                <c:ptCount val="5"/>
                <c:pt idx="0">
                  <c:v>金属</c:v>
                </c:pt>
                <c:pt idx="1">
                  <c:v>ガラス</c:v>
                </c:pt>
                <c:pt idx="2">
                  <c:v>液体</c:v>
                </c:pt>
                <c:pt idx="3">
                  <c:v>プラズマ</c:v>
                </c:pt>
                <c:pt idx="4">
                  <c:v>分からない</c:v>
                </c:pt>
              </c:strCache>
            </c:strRef>
          </c:cat>
          <c:val>
            <c:numRef>
              <c:f>Sheet1!$G$18:$G$22</c:f>
              <c:numCache>
                <c:formatCode>0%</c:formatCode>
                <c:ptCount val="5"/>
                <c:pt idx="0">
                  <c:v>0.14705882352941177</c:v>
                </c:pt>
                <c:pt idx="1">
                  <c:v>2.9411764705882353E-2</c:v>
                </c:pt>
                <c:pt idx="2">
                  <c:v>0.29411764705882354</c:v>
                </c:pt>
                <c:pt idx="3">
                  <c:v>0.20588235294117646</c:v>
                </c:pt>
                <c:pt idx="4">
                  <c:v>0.3235294117647059</c:v>
                </c:pt>
              </c:numCache>
            </c:numRef>
          </c:val>
        </c:ser>
        <c:dLbls>
          <c:showLegendKey val="0"/>
          <c:showVal val="0"/>
          <c:showCatName val="0"/>
          <c:showSerName val="0"/>
          <c:showPercent val="0"/>
          <c:showBubbleSize val="0"/>
        </c:dLbls>
        <c:gapWidth val="150"/>
        <c:shape val="box"/>
        <c:axId val="370170888"/>
        <c:axId val="370171280"/>
        <c:axId val="256034960"/>
      </c:bar3DChart>
      <c:catAx>
        <c:axId val="370170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70171280"/>
        <c:crosses val="autoZero"/>
        <c:auto val="1"/>
        <c:lblAlgn val="ctr"/>
        <c:lblOffset val="100"/>
        <c:noMultiLvlLbl val="0"/>
      </c:catAx>
      <c:valAx>
        <c:axId val="37017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70170888"/>
        <c:crosses val="autoZero"/>
        <c:crossBetween val="between"/>
      </c:valAx>
      <c:serAx>
        <c:axId val="256034960"/>
        <c:scaling>
          <c:orientation val="minMax"/>
        </c:scaling>
        <c:delete val="1"/>
        <c:axPos val="b"/>
        <c:majorTickMark val="out"/>
        <c:minorTickMark val="none"/>
        <c:tickLblPos val="nextTo"/>
        <c:crossAx val="370171280"/>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Sheet1!$F$25</c:f>
              <c:strCache>
                <c:ptCount val="1"/>
                <c:pt idx="0">
                  <c:v>アメリカ人</c:v>
                </c:pt>
              </c:strCache>
            </c:strRef>
          </c:tx>
          <c:spPr>
            <a:solidFill>
              <a:schemeClr val="accent1"/>
            </a:solidFill>
            <a:ln>
              <a:noFill/>
            </a:ln>
            <a:effectLst/>
            <a:sp3d/>
          </c:spPr>
          <c:invertIfNegative val="0"/>
          <c:cat>
            <c:strRef>
              <c:f>Sheet1!$E$26:$E$30</c:f>
              <c:strCache>
                <c:ptCount val="5"/>
                <c:pt idx="0">
                  <c:v>強く同意する</c:v>
                </c:pt>
                <c:pt idx="1">
                  <c:v>同意する</c:v>
                </c:pt>
                <c:pt idx="2">
                  <c:v>分からない</c:v>
                </c:pt>
                <c:pt idx="3">
                  <c:v>同意しない</c:v>
                </c:pt>
                <c:pt idx="4">
                  <c:v>全く同意しない</c:v>
                </c:pt>
              </c:strCache>
            </c:strRef>
          </c:cat>
          <c:val>
            <c:numRef>
              <c:f>Sheet1!$F$26:$F$30</c:f>
              <c:numCache>
                <c:formatCode>0%</c:formatCode>
                <c:ptCount val="5"/>
                <c:pt idx="0">
                  <c:v>0.26470588235294118</c:v>
                </c:pt>
                <c:pt idx="1">
                  <c:v>0.41176470588235292</c:v>
                </c:pt>
                <c:pt idx="2">
                  <c:v>8.8235294117647065E-2</c:v>
                </c:pt>
                <c:pt idx="3">
                  <c:v>0.17647058823529413</c:v>
                </c:pt>
                <c:pt idx="4">
                  <c:v>5.8823529411764705E-2</c:v>
                </c:pt>
              </c:numCache>
            </c:numRef>
          </c:val>
        </c:ser>
        <c:ser>
          <c:idx val="1"/>
          <c:order val="1"/>
          <c:tx>
            <c:strRef>
              <c:f>Sheet1!$G$25</c:f>
              <c:strCache>
                <c:ptCount val="1"/>
                <c:pt idx="0">
                  <c:v>日本人</c:v>
                </c:pt>
              </c:strCache>
            </c:strRef>
          </c:tx>
          <c:spPr>
            <a:solidFill>
              <a:schemeClr val="accent2"/>
            </a:solidFill>
            <a:ln>
              <a:noFill/>
            </a:ln>
            <a:effectLst/>
            <a:sp3d/>
          </c:spPr>
          <c:invertIfNegative val="0"/>
          <c:cat>
            <c:strRef>
              <c:f>Sheet1!$E$26:$E$30</c:f>
              <c:strCache>
                <c:ptCount val="5"/>
                <c:pt idx="0">
                  <c:v>強く同意する</c:v>
                </c:pt>
                <c:pt idx="1">
                  <c:v>同意する</c:v>
                </c:pt>
                <c:pt idx="2">
                  <c:v>分からない</c:v>
                </c:pt>
                <c:pt idx="3">
                  <c:v>同意しない</c:v>
                </c:pt>
                <c:pt idx="4">
                  <c:v>全く同意しない</c:v>
                </c:pt>
              </c:strCache>
            </c:strRef>
          </c:cat>
          <c:val>
            <c:numRef>
              <c:f>Sheet1!$G$26:$G$30</c:f>
              <c:numCache>
                <c:formatCode>0%</c:formatCode>
                <c:ptCount val="5"/>
                <c:pt idx="0">
                  <c:v>0.5</c:v>
                </c:pt>
                <c:pt idx="1">
                  <c:v>0.3235294117647059</c:v>
                </c:pt>
                <c:pt idx="2">
                  <c:v>8.8235294117647065E-2</c:v>
                </c:pt>
                <c:pt idx="3">
                  <c:v>8.8235294117647065E-2</c:v>
                </c:pt>
                <c:pt idx="4">
                  <c:v>0</c:v>
                </c:pt>
              </c:numCache>
            </c:numRef>
          </c:val>
        </c:ser>
        <c:dLbls>
          <c:showLegendKey val="0"/>
          <c:showVal val="0"/>
          <c:showCatName val="0"/>
          <c:showSerName val="0"/>
          <c:showPercent val="0"/>
          <c:showBubbleSize val="0"/>
        </c:dLbls>
        <c:gapWidth val="150"/>
        <c:shape val="box"/>
        <c:axId val="370809816"/>
        <c:axId val="370804720"/>
        <c:axId val="256031144"/>
      </c:bar3DChart>
      <c:catAx>
        <c:axId val="370809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70804720"/>
        <c:crosses val="autoZero"/>
        <c:auto val="1"/>
        <c:lblAlgn val="ctr"/>
        <c:lblOffset val="100"/>
        <c:noMultiLvlLbl val="0"/>
      </c:catAx>
      <c:valAx>
        <c:axId val="370804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70809816"/>
        <c:crosses val="autoZero"/>
        <c:crossBetween val="between"/>
      </c:valAx>
      <c:serAx>
        <c:axId val="256031144"/>
        <c:scaling>
          <c:orientation val="minMax"/>
        </c:scaling>
        <c:delete val="1"/>
        <c:axPos val="b"/>
        <c:majorTickMark val="none"/>
        <c:minorTickMark val="none"/>
        <c:tickLblPos val="nextTo"/>
        <c:crossAx val="370804720"/>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bg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Sheet1!$F$33</c:f>
              <c:strCache>
                <c:ptCount val="1"/>
                <c:pt idx="0">
                  <c:v>アメリカ人</c:v>
                </c:pt>
              </c:strCache>
            </c:strRef>
          </c:tx>
          <c:spPr>
            <a:solidFill>
              <a:schemeClr val="accent1"/>
            </a:solidFill>
            <a:ln>
              <a:noFill/>
            </a:ln>
            <a:effectLst/>
            <a:sp3d/>
          </c:spPr>
          <c:invertIfNegative val="0"/>
          <c:cat>
            <c:strRef>
              <c:f>Sheet1!$E$34:$E$38</c:f>
              <c:strCache>
                <c:ptCount val="5"/>
                <c:pt idx="0">
                  <c:v>非常に肯定的</c:v>
                </c:pt>
                <c:pt idx="1">
                  <c:v>肯定的</c:v>
                </c:pt>
                <c:pt idx="2">
                  <c:v>分からない</c:v>
                </c:pt>
                <c:pt idx="3">
                  <c:v>否定的</c:v>
                </c:pt>
                <c:pt idx="4">
                  <c:v>非常に否定的</c:v>
                </c:pt>
              </c:strCache>
            </c:strRef>
          </c:cat>
          <c:val>
            <c:numRef>
              <c:f>Sheet1!$F$34:$F$38</c:f>
              <c:numCache>
                <c:formatCode>0%</c:formatCode>
                <c:ptCount val="5"/>
                <c:pt idx="0">
                  <c:v>5.8823529411764705E-2</c:v>
                </c:pt>
                <c:pt idx="1">
                  <c:v>0.3235294117647059</c:v>
                </c:pt>
                <c:pt idx="2">
                  <c:v>0.35294117647058826</c:v>
                </c:pt>
                <c:pt idx="3">
                  <c:v>0.26470588235294118</c:v>
                </c:pt>
                <c:pt idx="4">
                  <c:v>0</c:v>
                </c:pt>
              </c:numCache>
            </c:numRef>
          </c:val>
        </c:ser>
        <c:ser>
          <c:idx val="1"/>
          <c:order val="1"/>
          <c:tx>
            <c:strRef>
              <c:f>Sheet1!$G$33</c:f>
              <c:strCache>
                <c:ptCount val="1"/>
                <c:pt idx="0">
                  <c:v>日本人</c:v>
                </c:pt>
              </c:strCache>
            </c:strRef>
          </c:tx>
          <c:spPr>
            <a:solidFill>
              <a:schemeClr val="accent2"/>
            </a:solidFill>
            <a:ln>
              <a:noFill/>
            </a:ln>
            <a:effectLst/>
            <a:sp3d/>
          </c:spPr>
          <c:invertIfNegative val="0"/>
          <c:cat>
            <c:strRef>
              <c:f>Sheet1!$E$34:$E$38</c:f>
              <c:strCache>
                <c:ptCount val="5"/>
                <c:pt idx="0">
                  <c:v>非常に肯定的</c:v>
                </c:pt>
                <c:pt idx="1">
                  <c:v>肯定的</c:v>
                </c:pt>
                <c:pt idx="2">
                  <c:v>分からない</c:v>
                </c:pt>
                <c:pt idx="3">
                  <c:v>否定的</c:v>
                </c:pt>
                <c:pt idx="4">
                  <c:v>非常に否定的</c:v>
                </c:pt>
              </c:strCache>
            </c:strRef>
          </c:cat>
          <c:val>
            <c:numRef>
              <c:f>Sheet1!$G$34:$G$38</c:f>
              <c:numCache>
                <c:formatCode>0%</c:formatCode>
                <c:ptCount val="5"/>
                <c:pt idx="0">
                  <c:v>2.9411764705882353E-2</c:v>
                </c:pt>
                <c:pt idx="1">
                  <c:v>0.38235294117647056</c:v>
                </c:pt>
                <c:pt idx="2">
                  <c:v>0.11764705882352941</c:v>
                </c:pt>
                <c:pt idx="3">
                  <c:v>0.38235294117647056</c:v>
                </c:pt>
                <c:pt idx="4">
                  <c:v>8.8235294117647065E-2</c:v>
                </c:pt>
              </c:numCache>
            </c:numRef>
          </c:val>
        </c:ser>
        <c:dLbls>
          <c:showLegendKey val="0"/>
          <c:showVal val="0"/>
          <c:showCatName val="0"/>
          <c:showSerName val="0"/>
          <c:showPercent val="0"/>
          <c:showBubbleSize val="0"/>
        </c:dLbls>
        <c:gapWidth val="150"/>
        <c:shape val="box"/>
        <c:axId val="370805112"/>
        <c:axId val="370802760"/>
        <c:axId val="0"/>
      </c:bar3DChart>
      <c:catAx>
        <c:axId val="370805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802760"/>
        <c:crosses val="autoZero"/>
        <c:auto val="1"/>
        <c:lblAlgn val="ctr"/>
        <c:lblOffset val="100"/>
        <c:noMultiLvlLbl val="0"/>
      </c:catAx>
      <c:valAx>
        <c:axId val="3708027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805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Sheet1!$E$124</c:f>
              <c:strCache>
                <c:ptCount val="1"/>
                <c:pt idx="0">
                  <c:v>大きく増加する</c:v>
                </c:pt>
              </c:strCache>
            </c:strRef>
          </c:tx>
          <c:spPr>
            <a:solidFill>
              <a:schemeClr val="accent1"/>
            </a:solidFill>
            <a:ln>
              <a:noFill/>
            </a:ln>
            <a:effectLst/>
            <a:sp3d/>
          </c:spPr>
          <c:invertIfNegative val="0"/>
          <c:cat>
            <c:strRef>
              <c:f>Sheet1!$F$123:$G$123</c:f>
              <c:strCache>
                <c:ptCount val="2"/>
                <c:pt idx="0">
                  <c:v>アメリカ人</c:v>
                </c:pt>
                <c:pt idx="1">
                  <c:v>日本人</c:v>
                </c:pt>
              </c:strCache>
            </c:strRef>
          </c:cat>
          <c:val>
            <c:numRef>
              <c:f>Sheet1!$F$124:$G$124</c:f>
              <c:numCache>
                <c:formatCode>0%</c:formatCode>
                <c:ptCount val="2"/>
                <c:pt idx="0">
                  <c:v>0.23529411764705882</c:v>
                </c:pt>
                <c:pt idx="1">
                  <c:v>5.8823529411764705E-2</c:v>
                </c:pt>
              </c:numCache>
            </c:numRef>
          </c:val>
        </c:ser>
        <c:ser>
          <c:idx val="1"/>
          <c:order val="1"/>
          <c:tx>
            <c:strRef>
              <c:f>Sheet1!$E$125</c:f>
              <c:strCache>
                <c:ptCount val="1"/>
                <c:pt idx="0">
                  <c:v>ある程度増加する</c:v>
                </c:pt>
              </c:strCache>
            </c:strRef>
          </c:tx>
          <c:spPr>
            <a:solidFill>
              <a:schemeClr val="accent2"/>
            </a:solidFill>
            <a:ln>
              <a:noFill/>
            </a:ln>
            <a:effectLst/>
            <a:sp3d/>
          </c:spPr>
          <c:invertIfNegative val="0"/>
          <c:cat>
            <c:strRef>
              <c:f>Sheet1!$F$123:$G$123</c:f>
              <c:strCache>
                <c:ptCount val="2"/>
                <c:pt idx="0">
                  <c:v>アメリカ人</c:v>
                </c:pt>
                <c:pt idx="1">
                  <c:v>日本人</c:v>
                </c:pt>
              </c:strCache>
            </c:strRef>
          </c:cat>
          <c:val>
            <c:numRef>
              <c:f>Sheet1!$F$125:$G$125</c:f>
              <c:numCache>
                <c:formatCode>0%</c:formatCode>
                <c:ptCount val="2"/>
                <c:pt idx="0">
                  <c:v>0.47058823529411764</c:v>
                </c:pt>
                <c:pt idx="1">
                  <c:v>0.23529411764705882</c:v>
                </c:pt>
              </c:numCache>
            </c:numRef>
          </c:val>
        </c:ser>
        <c:ser>
          <c:idx val="2"/>
          <c:order val="2"/>
          <c:tx>
            <c:strRef>
              <c:f>Sheet1!$E$126</c:f>
              <c:strCache>
                <c:ptCount val="1"/>
                <c:pt idx="0">
                  <c:v>大体同じ</c:v>
                </c:pt>
              </c:strCache>
            </c:strRef>
          </c:tx>
          <c:spPr>
            <a:solidFill>
              <a:schemeClr val="accent3"/>
            </a:solidFill>
            <a:ln>
              <a:noFill/>
            </a:ln>
            <a:effectLst/>
            <a:sp3d/>
          </c:spPr>
          <c:invertIfNegative val="0"/>
          <c:cat>
            <c:strRef>
              <c:f>Sheet1!$F$123:$G$123</c:f>
              <c:strCache>
                <c:ptCount val="2"/>
                <c:pt idx="0">
                  <c:v>アメリカ人</c:v>
                </c:pt>
                <c:pt idx="1">
                  <c:v>日本人</c:v>
                </c:pt>
              </c:strCache>
            </c:strRef>
          </c:cat>
          <c:val>
            <c:numRef>
              <c:f>Sheet1!$F$126:$G$126</c:f>
              <c:numCache>
                <c:formatCode>0%</c:formatCode>
                <c:ptCount val="2"/>
                <c:pt idx="0">
                  <c:v>0.11764705882352941</c:v>
                </c:pt>
                <c:pt idx="1">
                  <c:v>0.20588235294117646</c:v>
                </c:pt>
              </c:numCache>
            </c:numRef>
          </c:val>
        </c:ser>
        <c:ser>
          <c:idx val="3"/>
          <c:order val="3"/>
          <c:tx>
            <c:strRef>
              <c:f>Sheet1!$E$127</c:f>
              <c:strCache>
                <c:ptCount val="1"/>
                <c:pt idx="0">
                  <c:v>ある程度減少する</c:v>
                </c:pt>
              </c:strCache>
            </c:strRef>
          </c:tx>
          <c:spPr>
            <a:solidFill>
              <a:schemeClr val="accent4"/>
            </a:solidFill>
            <a:ln>
              <a:noFill/>
            </a:ln>
            <a:effectLst/>
            <a:sp3d/>
          </c:spPr>
          <c:invertIfNegative val="0"/>
          <c:cat>
            <c:strRef>
              <c:f>Sheet1!$F$123:$G$123</c:f>
              <c:strCache>
                <c:ptCount val="2"/>
                <c:pt idx="0">
                  <c:v>アメリカ人</c:v>
                </c:pt>
                <c:pt idx="1">
                  <c:v>日本人</c:v>
                </c:pt>
              </c:strCache>
            </c:strRef>
          </c:cat>
          <c:val>
            <c:numRef>
              <c:f>Sheet1!$F$127:$G$127</c:f>
              <c:numCache>
                <c:formatCode>0%</c:formatCode>
                <c:ptCount val="2"/>
                <c:pt idx="0">
                  <c:v>0.11764705882352941</c:v>
                </c:pt>
                <c:pt idx="1">
                  <c:v>0.44117647058823528</c:v>
                </c:pt>
              </c:numCache>
            </c:numRef>
          </c:val>
        </c:ser>
        <c:ser>
          <c:idx val="4"/>
          <c:order val="4"/>
          <c:tx>
            <c:strRef>
              <c:f>Sheet1!$E$128</c:f>
              <c:strCache>
                <c:ptCount val="1"/>
                <c:pt idx="0">
                  <c:v>大きく減少する</c:v>
                </c:pt>
              </c:strCache>
            </c:strRef>
          </c:tx>
          <c:spPr>
            <a:solidFill>
              <a:schemeClr val="accent5"/>
            </a:solidFill>
            <a:ln>
              <a:noFill/>
            </a:ln>
            <a:effectLst/>
            <a:sp3d/>
          </c:spPr>
          <c:invertIfNegative val="0"/>
          <c:cat>
            <c:strRef>
              <c:f>Sheet1!$F$123:$G$123</c:f>
              <c:strCache>
                <c:ptCount val="2"/>
                <c:pt idx="0">
                  <c:v>アメリカ人</c:v>
                </c:pt>
                <c:pt idx="1">
                  <c:v>日本人</c:v>
                </c:pt>
              </c:strCache>
            </c:strRef>
          </c:cat>
          <c:val>
            <c:numRef>
              <c:f>Sheet1!$F$128:$G$128</c:f>
              <c:numCache>
                <c:formatCode>0%</c:formatCode>
                <c:ptCount val="2"/>
                <c:pt idx="0">
                  <c:v>5.8823529411764705E-2</c:v>
                </c:pt>
                <c:pt idx="1">
                  <c:v>5.8823529411764705E-2</c:v>
                </c:pt>
              </c:numCache>
            </c:numRef>
          </c:val>
        </c:ser>
        <c:dLbls>
          <c:showLegendKey val="0"/>
          <c:showVal val="0"/>
          <c:showCatName val="0"/>
          <c:showSerName val="0"/>
          <c:showPercent val="0"/>
          <c:showBubbleSize val="0"/>
        </c:dLbls>
        <c:gapWidth val="150"/>
        <c:shape val="box"/>
        <c:axId val="370806288"/>
        <c:axId val="370805896"/>
        <c:axId val="0"/>
      </c:bar3DChart>
      <c:catAx>
        <c:axId val="370806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805896"/>
        <c:crosses val="autoZero"/>
        <c:auto val="1"/>
        <c:lblAlgn val="ctr"/>
        <c:lblOffset val="100"/>
        <c:noMultiLvlLbl val="0"/>
      </c:catAx>
      <c:valAx>
        <c:axId val="370805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Arial Narrow" panose="020B0606020202030204" pitchFamily="34" charset="0"/>
                <a:ea typeface="+mn-ea"/>
                <a:cs typeface="+mn-cs"/>
              </a:defRPr>
            </a:pPr>
            <a:endParaRPr lang="en-US"/>
          </a:p>
        </c:txPr>
        <c:crossAx val="3708062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bg1"/>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image" Target="../media/image7.jp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g"/></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s>
</file>

<file path=ppt/diagrams/_rels/data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ata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923AD-2769-4C2F-97CE-4EE45F1484F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79626FA0-294B-4AD2-81BC-D30D325CE992}">
      <dgm:prSet phldrT="[Text]" custT="1"/>
      <dgm:spPr/>
      <dgm:t>
        <a:bodyPr/>
        <a:lstStyle/>
        <a:p>
          <a:r>
            <a:rPr lang="en-US" sz="2000" b="1" dirty="0" smtClean="0">
              <a:latin typeface="Times New Roman" panose="02020603050405020304" pitchFamily="18" charset="0"/>
              <a:cs typeface="Times New Roman" panose="02020603050405020304" pitchFamily="18" charset="0"/>
            </a:rPr>
            <a:t>1932</a:t>
          </a:r>
          <a:endParaRPr lang="en-US" sz="1400" dirty="0"/>
        </a:p>
      </dgm:t>
    </dgm:pt>
    <dgm:pt modelId="{C6FEF4E6-0781-4036-B64C-A113F8018856}" type="parTrans" cxnId="{C29E044A-A0D4-45A7-AEE2-13066A774B37}">
      <dgm:prSet/>
      <dgm:spPr/>
      <dgm:t>
        <a:bodyPr/>
        <a:lstStyle/>
        <a:p>
          <a:endParaRPr lang="en-US"/>
        </a:p>
      </dgm:t>
    </dgm:pt>
    <dgm:pt modelId="{CF8EB8E7-4B4C-43D7-AFD0-19F28B1E2E74}" type="sibTrans" cxnId="{C29E044A-A0D4-45A7-AEE2-13066A774B37}">
      <dgm:prSet/>
      <dgm:spPr/>
      <dgm:t>
        <a:bodyPr/>
        <a:lstStyle/>
        <a:p>
          <a:endParaRPr lang="en-US"/>
        </a:p>
      </dgm:t>
    </dgm:pt>
    <dgm:pt modelId="{758589C6-A83D-4C1D-A219-FB053A120B4E}">
      <dgm:prSet phldrT="[Text]" custT="1"/>
      <dgm:spPr/>
      <dgm:t>
        <a:bodyPr/>
        <a:lstStyle/>
        <a:p>
          <a:r>
            <a:rPr lang="ja-JP" altLang="en-US" sz="1800" b="0" dirty="0" smtClean="0">
              <a:solidFill>
                <a:schemeClr val="bg1"/>
              </a:solidFill>
              <a:latin typeface="Times New Roman" panose="02020603050405020304" pitchFamily="18" charset="0"/>
              <a:cs typeface="Times New Roman" panose="02020603050405020304" pitchFamily="18" charset="0"/>
            </a:rPr>
            <a:t>ジエームス・チャドウィックが中性子を発見</a:t>
          </a:r>
          <a:endParaRPr lang="en-US" sz="1800" dirty="0">
            <a:solidFill>
              <a:schemeClr val="bg1"/>
            </a:solidFill>
          </a:endParaRPr>
        </a:p>
      </dgm:t>
    </dgm:pt>
    <dgm:pt modelId="{2685F60C-8B10-4F6D-872C-F2A1BED1ECD3}" type="parTrans" cxnId="{8B665E5B-91D7-4F6B-9822-2F2FEEDD473D}">
      <dgm:prSet/>
      <dgm:spPr/>
      <dgm:t>
        <a:bodyPr/>
        <a:lstStyle/>
        <a:p>
          <a:endParaRPr lang="en-US"/>
        </a:p>
      </dgm:t>
    </dgm:pt>
    <dgm:pt modelId="{F8561EB5-4948-4486-90AF-5C09739FD13A}" type="sibTrans" cxnId="{8B665E5B-91D7-4F6B-9822-2F2FEEDD473D}">
      <dgm:prSet/>
      <dgm:spPr/>
      <dgm:t>
        <a:bodyPr/>
        <a:lstStyle/>
        <a:p>
          <a:endParaRPr lang="en-US"/>
        </a:p>
      </dgm:t>
    </dgm:pt>
    <dgm:pt modelId="{1738CD0A-030F-4F05-93AB-50A2B48928C5}">
      <dgm:prSet phldrT="[Text]" custT="1"/>
      <dgm:spPr/>
      <dgm:t>
        <a:bodyPr/>
        <a:lstStyle/>
        <a:p>
          <a:r>
            <a:rPr lang="en-US" sz="2000" b="1" dirty="0" smtClean="0">
              <a:latin typeface="Times New Roman" panose="02020603050405020304" pitchFamily="18" charset="0"/>
              <a:cs typeface="Times New Roman" panose="02020603050405020304" pitchFamily="18" charset="0"/>
            </a:rPr>
            <a:t>1938</a:t>
          </a:r>
          <a:endParaRPr lang="en-US" sz="1400" b="1" dirty="0">
            <a:latin typeface="Times New Roman" panose="02020603050405020304" pitchFamily="18" charset="0"/>
            <a:cs typeface="Times New Roman" panose="02020603050405020304" pitchFamily="18" charset="0"/>
          </a:endParaRPr>
        </a:p>
      </dgm:t>
    </dgm:pt>
    <dgm:pt modelId="{866AAD95-8A1A-4AC8-B5C4-49BD8E3FC68E}" type="parTrans" cxnId="{40668BFE-7C89-42D2-944C-39A9EFC830BF}">
      <dgm:prSet/>
      <dgm:spPr/>
      <dgm:t>
        <a:bodyPr/>
        <a:lstStyle/>
        <a:p>
          <a:endParaRPr lang="en-US"/>
        </a:p>
      </dgm:t>
    </dgm:pt>
    <dgm:pt modelId="{A386309C-1785-43C2-B0A9-A08B985D27F5}" type="sibTrans" cxnId="{40668BFE-7C89-42D2-944C-39A9EFC830BF}">
      <dgm:prSet/>
      <dgm:spPr/>
      <dgm:t>
        <a:bodyPr/>
        <a:lstStyle/>
        <a:p>
          <a:endParaRPr lang="en-US"/>
        </a:p>
      </dgm:t>
    </dgm:pt>
    <dgm:pt modelId="{46964D69-CD20-4AE5-AA55-D5989E4235B8}">
      <dgm:prSet phldrT="[Text]" custT="1"/>
      <dgm:spPr/>
      <dgm:t>
        <a:bodyPr/>
        <a:lstStyle/>
        <a:p>
          <a:r>
            <a:rPr lang="ja-JP" altLang="en-US" sz="1800" dirty="0" smtClean="0">
              <a:solidFill>
                <a:schemeClr val="bg1"/>
              </a:solidFill>
              <a:latin typeface="Times New Roman" panose="02020603050405020304" pitchFamily="18" charset="0"/>
              <a:cs typeface="Times New Roman" panose="02020603050405020304" pitchFamily="18" charset="0"/>
            </a:rPr>
            <a:t>アメリカによる核分裂の</a:t>
          </a:r>
          <a:endParaRPr lang="en-US" altLang="ja-JP" sz="1800" dirty="0" smtClean="0">
            <a:solidFill>
              <a:schemeClr val="bg1"/>
            </a:solidFill>
            <a:latin typeface="Times New Roman" panose="02020603050405020304" pitchFamily="18" charset="0"/>
            <a:cs typeface="Times New Roman" panose="02020603050405020304" pitchFamily="18" charset="0"/>
          </a:endParaRPr>
        </a:p>
        <a:p>
          <a:r>
            <a:rPr lang="ja-JP" altLang="en-US" sz="1800" dirty="0" smtClean="0">
              <a:solidFill>
                <a:schemeClr val="bg1"/>
              </a:solidFill>
              <a:latin typeface="Times New Roman" panose="02020603050405020304" pitchFamily="18" charset="0"/>
              <a:cs typeface="Times New Roman" panose="02020603050405020304" pitchFamily="18" charset="0"/>
            </a:rPr>
            <a:t>発見</a:t>
          </a:r>
          <a:endParaRPr lang="en-US" sz="1800" dirty="0">
            <a:solidFill>
              <a:schemeClr val="bg1"/>
            </a:solidFill>
          </a:endParaRPr>
        </a:p>
      </dgm:t>
    </dgm:pt>
    <dgm:pt modelId="{C53EDC5F-8CA6-4BED-A323-D7BBB90772DD}" type="parTrans" cxnId="{8CB54948-8966-4680-9913-34534F383435}">
      <dgm:prSet/>
      <dgm:spPr/>
      <dgm:t>
        <a:bodyPr/>
        <a:lstStyle/>
        <a:p>
          <a:endParaRPr lang="en-US"/>
        </a:p>
      </dgm:t>
    </dgm:pt>
    <dgm:pt modelId="{B3F5D821-B461-4630-A5CC-1E0678B75497}" type="sibTrans" cxnId="{8CB54948-8966-4680-9913-34534F383435}">
      <dgm:prSet/>
      <dgm:spPr/>
      <dgm:t>
        <a:bodyPr/>
        <a:lstStyle/>
        <a:p>
          <a:endParaRPr lang="en-US"/>
        </a:p>
      </dgm:t>
    </dgm:pt>
    <dgm:pt modelId="{8E50970D-D3D0-4372-8E3C-80B0EDBE656F}">
      <dgm:prSet phldrT="[Text]" custT="1"/>
      <dgm:spPr/>
      <dgm:t>
        <a:bodyPr/>
        <a:lstStyle/>
        <a:p>
          <a:r>
            <a:rPr lang="en-US" sz="2000" b="1" dirty="0" smtClean="0">
              <a:latin typeface="Times New Roman" panose="02020603050405020304" pitchFamily="18" charset="0"/>
              <a:cs typeface="Times New Roman" panose="02020603050405020304" pitchFamily="18" charset="0"/>
            </a:rPr>
            <a:t>1942</a:t>
          </a:r>
          <a:endParaRPr lang="en-US" sz="1400" dirty="0"/>
        </a:p>
      </dgm:t>
    </dgm:pt>
    <dgm:pt modelId="{A41A708C-8BB9-4423-8F91-436D43D38104}" type="parTrans" cxnId="{9A9CCFE4-781A-49E5-9774-D1179578DE83}">
      <dgm:prSet/>
      <dgm:spPr/>
      <dgm:t>
        <a:bodyPr/>
        <a:lstStyle/>
        <a:p>
          <a:endParaRPr lang="en-US"/>
        </a:p>
      </dgm:t>
    </dgm:pt>
    <dgm:pt modelId="{899DBDAA-C369-47E5-A380-786529B74786}" type="sibTrans" cxnId="{9A9CCFE4-781A-49E5-9774-D1179578DE83}">
      <dgm:prSet/>
      <dgm:spPr/>
      <dgm:t>
        <a:bodyPr/>
        <a:lstStyle/>
        <a:p>
          <a:endParaRPr lang="en-US"/>
        </a:p>
      </dgm:t>
    </dgm:pt>
    <dgm:pt modelId="{3620BCAD-0C34-4270-B5A0-C1BFEC3438C6}">
      <dgm:prSet phldrT="[Text]" custT="1"/>
      <dgm:spPr/>
      <dgm:t>
        <a:bodyPr/>
        <a:lstStyle/>
        <a:p>
          <a:r>
            <a:rPr lang="ja-JP" altLang="en-US" sz="1800" dirty="0" smtClean="0">
              <a:solidFill>
                <a:schemeClr val="bg1"/>
              </a:solidFill>
              <a:latin typeface="Times New Roman" panose="02020603050405020304" pitchFamily="18" charset="0"/>
              <a:cs typeface="Times New Roman" panose="02020603050405020304" pitchFamily="18" charset="0"/>
            </a:rPr>
            <a:t>マンハッタン計画</a:t>
          </a:r>
          <a:endParaRPr lang="en-US" sz="1800" dirty="0">
            <a:solidFill>
              <a:schemeClr val="bg1"/>
            </a:solidFill>
          </a:endParaRPr>
        </a:p>
      </dgm:t>
    </dgm:pt>
    <dgm:pt modelId="{5602853B-3848-4A65-90D0-68B87E4A88FE}" type="parTrans" cxnId="{4C5B25A5-45D8-4908-A24C-F0F21D767B45}">
      <dgm:prSet/>
      <dgm:spPr/>
      <dgm:t>
        <a:bodyPr/>
        <a:lstStyle/>
        <a:p>
          <a:endParaRPr lang="en-US"/>
        </a:p>
      </dgm:t>
    </dgm:pt>
    <dgm:pt modelId="{A969BB4A-50CC-4E14-B975-DEB63021F2D3}" type="sibTrans" cxnId="{4C5B25A5-45D8-4908-A24C-F0F21D767B45}">
      <dgm:prSet/>
      <dgm:spPr/>
      <dgm:t>
        <a:bodyPr/>
        <a:lstStyle/>
        <a:p>
          <a:endParaRPr lang="en-US"/>
        </a:p>
      </dgm:t>
    </dgm:pt>
    <dgm:pt modelId="{E2E4535D-CE23-4FAB-821D-3124BC36D723}" type="pres">
      <dgm:prSet presAssocID="{AC7923AD-2769-4C2F-97CE-4EE45F1484F1}" presName="Name0" presStyleCnt="0">
        <dgm:presLayoutVars>
          <dgm:dir/>
        </dgm:presLayoutVars>
      </dgm:prSet>
      <dgm:spPr/>
      <dgm:t>
        <a:bodyPr/>
        <a:lstStyle/>
        <a:p>
          <a:endParaRPr lang="en-US"/>
        </a:p>
      </dgm:t>
    </dgm:pt>
    <dgm:pt modelId="{CF7BB6C0-8565-4628-A9DB-65D7EF65440D}" type="pres">
      <dgm:prSet presAssocID="{79626FA0-294B-4AD2-81BC-D30D325CE992}" presName="composite" presStyleCnt="0"/>
      <dgm:spPr/>
    </dgm:pt>
    <dgm:pt modelId="{538F0B49-FEDA-4078-BB36-9BD4853D94A3}" type="pres">
      <dgm:prSet presAssocID="{79626FA0-294B-4AD2-81BC-D30D325CE992}" presName="Accent" presStyleLbl="alignAcc1" presStyleIdx="0" presStyleCnt="3"/>
      <dgm:spPr/>
      <dgm:t>
        <a:bodyPr/>
        <a:lstStyle/>
        <a:p>
          <a:endParaRPr lang="en-US"/>
        </a:p>
      </dgm:t>
    </dgm:pt>
    <dgm:pt modelId="{01FE4C03-F94A-4B26-85EF-7B01FC6A4663}" type="pres">
      <dgm:prSet presAssocID="{79626FA0-294B-4AD2-81BC-D30D325CE992}"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US"/>
        </a:p>
      </dgm:t>
    </dgm:pt>
    <dgm:pt modelId="{0AD9F8C4-3274-4808-8D0B-28C75EC29C28}" type="pres">
      <dgm:prSet presAssocID="{79626FA0-294B-4AD2-81BC-D30D325CE992}" presName="Child" presStyleLbl="revTx" presStyleIdx="0" presStyleCnt="3">
        <dgm:presLayoutVars>
          <dgm:bulletEnabled val="1"/>
        </dgm:presLayoutVars>
      </dgm:prSet>
      <dgm:spPr/>
      <dgm:t>
        <a:bodyPr/>
        <a:lstStyle/>
        <a:p>
          <a:endParaRPr lang="en-US"/>
        </a:p>
      </dgm:t>
    </dgm:pt>
    <dgm:pt modelId="{AB11FBF3-0971-4FFE-A8EC-842ACF9A49C5}" type="pres">
      <dgm:prSet presAssocID="{79626FA0-294B-4AD2-81BC-D30D325CE992}" presName="Parent" presStyleLbl="alignNode1" presStyleIdx="0" presStyleCnt="3">
        <dgm:presLayoutVars>
          <dgm:bulletEnabled val="1"/>
        </dgm:presLayoutVars>
      </dgm:prSet>
      <dgm:spPr/>
      <dgm:t>
        <a:bodyPr/>
        <a:lstStyle/>
        <a:p>
          <a:endParaRPr lang="en-US"/>
        </a:p>
      </dgm:t>
    </dgm:pt>
    <dgm:pt modelId="{EE3E0695-7202-4EA7-8A5B-D5842AFB1D03}" type="pres">
      <dgm:prSet presAssocID="{CF8EB8E7-4B4C-43D7-AFD0-19F28B1E2E74}" presName="sibTrans" presStyleCnt="0"/>
      <dgm:spPr/>
    </dgm:pt>
    <dgm:pt modelId="{F36ECEB8-0EB0-48A8-BCCC-B9606B711E90}" type="pres">
      <dgm:prSet presAssocID="{1738CD0A-030F-4F05-93AB-50A2B48928C5}" presName="composite" presStyleCnt="0"/>
      <dgm:spPr/>
    </dgm:pt>
    <dgm:pt modelId="{FDCB7233-0C60-4433-A512-91E38A15CD44}" type="pres">
      <dgm:prSet presAssocID="{1738CD0A-030F-4F05-93AB-50A2B48928C5}" presName="Accent" presStyleLbl="alignAcc1" presStyleIdx="1" presStyleCnt="3"/>
      <dgm:spPr/>
    </dgm:pt>
    <dgm:pt modelId="{5252F1C8-DEBF-4D2B-88BA-B3A83EFF5AA1}" type="pres">
      <dgm:prSet presAssocID="{1738CD0A-030F-4F05-93AB-50A2B48928C5}"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BB516EEF-D0F6-4896-B9CC-359692F514A5}" type="pres">
      <dgm:prSet presAssocID="{1738CD0A-030F-4F05-93AB-50A2B48928C5}" presName="Child" presStyleLbl="revTx" presStyleIdx="1" presStyleCnt="3">
        <dgm:presLayoutVars>
          <dgm:bulletEnabled val="1"/>
        </dgm:presLayoutVars>
      </dgm:prSet>
      <dgm:spPr/>
      <dgm:t>
        <a:bodyPr/>
        <a:lstStyle/>
        <a:p>
          <a:endParaRPr lang="en-US"/>
        </a:p>
      </dgm:t>
    </dgm:pt>
    <dgm:pt modelId="{B923E8D0-822B-4FC8-9BF3-FAE96B491784}" type="pres">
      <dgm:prSet presAssocID="{1738CD0A-030F-4F05-93AB-50A2B48928C5}" presName="Parent" presStyleLbl="alignNode1" presStyleIdx="1" presStyleCnt="3">
        <dgm:presLayoutVars>
          <dgm:bulletEnabled val="1"/>
        </dgm:presLayoutVars>
      </dgm:prSet>
      <dgm:spPr/>
      <dgm:t>
        <a:bodyPr/>
        <a:lstStyle/>
        <a:p>
          <a:endParaRPr lang="en-US"/>
        </a:p>
      </dgm:t>
    </dgm:pt>
    <dgm:pt modelId="{9BF4834C-9912-44EA-A142-CF89815A469F}" type="pres">
      <dgm:prSet presAssocID="{A386309C-1785-43C2-B0A9-A08B985D27F5}" presName="sibTrans" presStyleCnt="0"/>
      <dgm:spPr/>
    </dgm:pt>
    <dgm:pt modelId="{6E8BBECA-1DEB-412E-941A-43CCD944A3B2}" type="pres">
      <dgm:prSet presAssocID="{8E50970D-D3D0-4372-8E3C-80B0EDBE656F}" presName="composite" presStyleCnt="0"/>
      <dgm:spPr/>
    </dgm:pt>
    <dgm:pt modelId="{0B2E4225-209C-474E-B940-41047230CEF2}" type="pres">
      <dgm:prSet presAssocID="{8E50970D-D3D0-4372-8E3C-80B0EDBE656F}" presName="Accent" presStyleLbl="alignAcc1" presStyleIdx="2" presStyleCnt="3"/>
      <dgm:spPr/>
    </dgm:pt>
    <dgm:pt modelId="{E426B0F1-5F25-4377-B790-D69C8B0D2D48}" type="pres">
      <dgm:prSet presAssocID="{8E50970D-D3D0-4372-8E3C-80B0EDBE656F}"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30855F4E-6419-4859-B8F6-31304AC8F517}" type="pres">
      <dgm:prSet presAssocID="{8E50970D-D3D0-4372-8E3C-80B0EDBE656F}" presName="Child" presStyleLbl="revTx" presStyleIdx="2" presStyleCnt="3">
        <dgm:presLayoutVars>
          <dgm:bulletEnabled val="1"/>
        </dgm:presLayoutVars>
      </dgm:prSet>
      <dgm:spPr/>
      <dgm:t>
        <a:bodyPr/>
        <a:lstStyle/>
        <a:p>
          <a:endParaRPr lang="en-US"/>
        </a:p>
      </dgm:t>
    </dgm:pt>
    <dgm:pt modelId="{90320CEB-E792-418A-B968-847A52188D65}" type="pres">
      <dgm:prSet presAssocID="{8E50970D-D3D0-4372-8E3C-80B0EDBE656F}" presName="Parent" presStyleLbl="alignNode1" presStyleIdx="2" presStyleCnt="3">
        <dgm:presLayoutVars>
          <dgm:bulletEnabled val="1"/>
        </dgm:presLayoutVars>
      </dgm:prSet>
      <dgm:spPr/>
      <dgm:t>
        <a:bodyPr/>
        <a:lstStyle/>
        <a:p>
          <a:endParaRPr lang="en-US"/>
        </a:p>
      </dgm:t>
    </dgm:pt>
  </dgm:ptLst>
  <dgm:cxnLst>
    <dgm:cxn modelId="{40668BFE-7C89-42D2-944C-39A9EFC830BF}" srcId="{AC7923AD-2769-4C2F-97CE-4EE45F1484F1}" destId="{1738CD0A-030F-4F05-93AB-50A2B48928C5}" srcOrd="1" destOrd="0" parTransId="{866AAD95-8A1A-4AC8-B5C4-49BD8E3FC68E}" sibTransId="{A386309C-1785-43C2-B0A9-A08B985D27F5}"/>
    <dgm:cxn modelId="{9F938734-EF3F-4BF8-9E61-2CB93E98D2D6}" type="presOf" srcId="{1738CD0A-030F-4F05-93AB-50A2B48928C5}" destId="{B923E8D0-822B-4FC8-9BF3-FAE96B491784}" srcOrd="0" destOrd="0" presId="urn:microsoft.com/office/officeart/2008/layout/TitlePictureLineup"/>
    <dgm:cxn modelId="{8CB54948-8966-4680-9913-34534F383435}" srcId="{1738CD0A-030F-4F05-93AB-50A2B48928C5}" destId="{46964D69-CD20-4AE5-AA55-D5989E4235B8}" srcOrd="0" destOrd="0" parTransId="{C53EDC5F-8CA6-4BED-A323-D7BBB90772DD}" sibTransId="{B3F5D821-B461-4630-A5CC-1E0678B75497}"/>
    <dgm:cxn modelId="{C29E044A-A0D4-45A7-AEE2-13066A774B37}" srcId="{AC7923AD-2769-4C2F-97CE-4EE45F1484F1}" destId="{79626FA0-294B-4AD2-81BC-D30D325CE992}" srcOrd="0" destOrd="0" parTransId="{C6FEF4E6-0781-4036-B64C-A113F8018856}" sibTransId="{CF8EB8E7-4B4C-43D7-AFD0-19F28B1E2E74}"/>
    <dgm:cxn modelId="{1A28CD7C-A425-4EBF-A5B5-9721F367927B}" type="presOf" srcId="{758589C6-A83D-4C1D-A219-FB053A120B4E}" destId="{0AD9F8C4-3274-4808-8D0B-28C75EC29C28}" srcOrd="0" destOrd="0" presId="urn:microsoft.com/office/officeart/2008/layout/TitlePictureLineup"/>
    <dgm:cxn modelId="{8B665E5B-91D7-4F6B-9822-2F2FEEDD473D}" srcId="{79626FA0-294B-4AD2-81BC-D30D325CE992}" destId="{758589C6-A83D-4C1D-A219-FB053A120B4E}" srcOrd="0" destOrd="0" parTransId="{2685F60C-8B10-4F6D-872C-F2A1BED1ECD3}" sibTransId="{F8561EB5-4948-4486-90AF-5C09739FD13A}"/>
    <dgm:cxn modelId="{4C5B25A5-45D8-4908-A24C-F0F21D767B45}" srcId="{8E50970D-D3D0-4372-8E3C-80B0EDBE656F}" destId="{3620BCAD-0C34-4270-B5A0-C1BFEC3438C6}" srcOrd="0" destOrd="0" parTransId="{5602853B-3848-4A65-90D0-68B87E4A88FE}" sibTransId="{A969BB4A-50CC-4E14-B975-DEB63021F2D3}"/>
    <dgm:cxn modelId="{23FEC4EA-AC55-4AF9-A97C-185CA45BB7F4}" type="presOf" srcId="{8E50970D-D3D0-4372-8E3C-80B0EDBE656F}" destId="{90320CEB-E792-418A-B968-847A52188D65}" srcOrd="0" destOrd="0" presId="urn:microsoft.com/office/officeart/2008/layout/TitlePictureLineup"/>
    <dgm:cxn modelId="{F2877439-7803-4DBA-B857-F83E717A469E}" type="presOf" srcId="{79626FA0-294B-4AD2-81BC-D30D325CE992}" destId="{AB11FBF3-0971-4FFE-A8EC-842ACF9A49C5}" srcOrd="0" destOrd="0" presId="urn:microsoft.com/office/officeart/2008/layout/TitlePictureLineup"/>
    <dgm:cxn modelId="{62B20033-5544-484A-948B-3FE11717880C}" type="presOf" srcId="{46964D69-CD20-4AE5-AA55-D5989E4235B8}" destId="{BB516EEF-D0F6-4896-B9CC-359692F514A5}" srcOrd="0" destOrd="0" presId="urn:microsoft.com/office/officeart/2008/layout/TitlePictureLineup"/>
    <dgm:cxn modelId="{9A9CCFE4-781A-49E5-9774-D1179578DE83}" srcId="{AC7923AD-2769-4C2F-97CE-4EE45F1484F1}" destId="{8E50970D-D3D0-4372-8E3C-80B0EDBE656F}" srcOrd="2" destOrd="0" parTransId="{A41A708C-8BB9-4423-8F91-436D43D38104}" sibTransId="{899DBDAA-C369-47E5-A380-786529B74786}"/>
    <dgm:cxn modelId="{59EBDFD0-7428-4DDD-9750-54C74A428741}" type="presOf" srcId="{3620BCAD-0C34-4270-B5A0-C1BFEC3438C6}" destId="{30855F4E-6419-4859-B8F6-31304AC8F517}" srcOrd="0" destOrd="0" presId="urn:microsoft.com/office/officeart/2008/layout/TitlePictureLineup"/>
    <dgm:cxn modelId="{B8D69C66-5EFF-474F-8AD1-880A78CCA008}" type="presOf" srcId="{AC7923AD-2769-4C2F-97CE-4EE45F1484F1}" destId="{E2E4535D-CE23-4FAB-821D-3124BC36D723}" srcOrd="0" destOrd="0" presId="urn:microsoft.com/office/officeart/2008/layout/TitlePictureLineup"/>
    <dgm:cxn modelId="{938C009E-A7C1-455B-BE91-B72112AE7144}" type="presParOf" srcId="{E2E4535D-CE23-4FAB-821D-3124BC36D723}" destId="{CF7BB6C0-8565-4628-A9DB-65D7EF65440D}" srcOrd="0" destOrd="0" presId="urn:microsoft.com/office/officeart/2008/layout/TitlePictureLineup"/>
    <dgm:cxn modelId="{9FF792F7-DF4A-46AF-AFDD-CE9D5EA1D4AB}" type="presParOf" srcId="{CF7BB6C0-8565-4628-A9DB-65D7EF65440D}" destId="{538F0B49-FEDA-4078-BB36-9BD4853D94A3}" srcOrd="0" destOrd="0" presId="urn:microsoft.com/office/officeart/2008/layout/TitlePictureLineup"/>
    <dgm:cxn modelId="{58BCBA4F-E7A7-427E-B65A-C6DD211030E5}" type="presParOf" srcId="{CF7BB6C0-8565-4628-A9DB-65D7EF65440D}" destId="{01FE4C03-F94A-4B26-85EF-7B01FC6A4663}" srcOrd="1" destOrd="0" presId="urn:microsoft.com/office/officeart/2008/layout/TitlePictureLineup"/>
    <dgm:cxn modelId="{578AA5EE-9595-40F4-B32B-2947DBB02D25}" type="presParOf" srcId="{CF7BB6C0-8565-4628-A9DB-65D7EF65440D}" destId="{0AD9F8C4-3274-4808-8D0B-28C75EC29C28}" srcOrd="2" destOrd="0" presId="urn:microsoft.com/office/officeart/2008/layout/TitlePictureLineup"/>
    <dgm:cxn modelId="{1D798EA8-17C2-40FE-A327-E6FEAEFA99BF}" type="presParOf" srcId="{CF7BB6C0-8565-4628-A9DB-65D7EF65440D}" destId="{AB11FBF3-0971-4FFE-A8EC-842ACF9A49C5}" srcOrd="3" destOrd="0" presId="urn:microsoft.com/office/officeart/2008/layout/TitlePictureLineup"/>
    <dgm:cxn modelId="{772C4ECC-0CCF-495A-BE0F-B8ECB46C694F}" type="presParOf" srcId="{E2E4535D-CE23-4FAB-821D-3124BC36D723}" destId="{EE3E0695-7202-4EA7-8A5B-D5842AFB1D03}" srcOrd="1" destOrd="0" presId="urn:microsoft.com/office/officeart/2008/layout/TitlePictureLineup"/>
    <dgm:cxn modelId="{13032249-A2C1-4480-96CA-3ACAE4072EDE}" type="presParOf" srcId="{E2E4535D-CE23-4FAB-821D-3124BC36D723}" destId="{F36ECEB8-0EB0-48A8-BCCC-B9606B711E90}" srcOrd="2" destOrd="0" presId="urn:microsoft.com/office/officeart/2008/layout/TitlePictureLineup"/>
    <dgm:cxn modelId="{7E96433F-473E-4228-9E37-28F5323385C4}" type="presParOf" srcId="{F36ECEB8-0EB0-48A8-BCCC-B9606B711E90}" destId="{FDCB7233-0C60-4433-A512-91E38A15CD44}" srcOrd="0" destOrd="0" presId="urn:microsoft.com/office/officeart/2008/layout/TitlePictureLineup"/>
    <dgm:cxn modelId="{8C7E0431-BC1B-4B73-998C-F5E4A4230107}" type="presParOf" srcId="{F36ECEB8-0EB0-48A8-BCCC-B9606B711E90}" destId="{5252F1C8-DEBF-4D2B-88BA-B3A83EFF5AA1}" srcOrd="1" destOrd="0" presId="urn:microsoft.com/office/officeart/2008/layout/TitlePictureLineup"/>
    <dgm:cxn modelId="{FC1E493A-4A79-426C-9C3A-DE88614EFC06}" type="presParOf" srcId="{F36ECEB8-0EB0-48A8-BCCC-B9606B711E90}" destId="{BB516EEF-D0F6-4896-B9CC-359692F514A5}" srcOrd="2" destOrd="0" presId="urn:microsoft.com/office/officeart/2008/layout/TitlePictureLineup"/>
    <dgm:cxn modelId="{C693475F-3BE5-4D57-8A32-ACEEAB2F19D1}" type="presParOf" srcId="{F36ECEB8-0EB0-48A8-BCCC-B9606B711E90}" destId="{B923E8D0-822B-4FC8-9BF3-FAE96B491784}" srcOrd="3" destOrd="0" presId="urn:microsoft.com/office/officeart/2008/layout/TitlePictureLineup"/>
    <dgm:cxn modelId="{E6B8E5AE-B3A9-453C-8E1D-A9BF0A977C2A}" type="presParOf" srcId="{E2E4535D-CE23-4FAB-821D-3124BC36D723}" destId="{9BF4834C-9912-44EA-A142-CF89815A469F}" srcOrd="3" destOrd="0" presId="urn:microsoft.com/office/officeart/2008/layout/TitlePictureLineup"/>
    <dgm:cxn modelId="{73AEAE31-AA15-472E-B25E-145389C597E0}" type="presParOf" srcId="{E2E4535D-CE23-4FAB-821D-3124BC36D723}" destId="{6E8BBECA-1DEB-412E-941A-43CCD944A3B2}" srcOrd="4" destOrd="0" presId="urn:microsoft.com/office/officeart/2008/layout/TitlePictureLineup"/>
    <dgm:cxn modelId="{EE0A9860-0178-424F-BB8F-7177DB40A054}" type="presParOf" srcId="{6E8BBECA-1DEB-412E-941A-43CCD944A3B2}" destId="{0B2E4225-209C-474E-B940-41047230CEF2}" srcOrd="0" destOrd="0" presId="urn:microsoft.com/office/officeart/2008/layout/TitlePictureLineup"/>
    <dgm:cxn modelId="{7F31C8FB-FA18-44AD-98C2-BC09809FFF3F}" type="presParOf" srcId="{6E8BBECA-1DEB-412E-941A-43CCD944A3B2}" destId="{E426B0F1-5F25-4377-B790-D69C8B0D2D48}" srcOrd="1" destOrd="0" presId="urn:microsoft.com/office/officeart/2008/layout/TitlePictureLineup"/>
    <dgm:cxn modelId="{C7F0034D-4C52-46CF-9180-0291BA7842B9}" type="presParOf" srcId="{6E8BBECA-1DEB-412E-941A-43CCD944A3B2}" destId="{30855F4E-6419-4859-B8F6-31304AC8F517}" srcOrd="2" destOrd="0" presId="urn:microsoft.com/office/officeart/2008/layout/TitlePictureLineup"/>
    <dgm:cxn modelId="{0EDF8EAD-96A2-420E-8C66-C3CEF1D62D7C}" type="presParOf" srcId="{6E8BBECA-1DEB-412E-941A-43CCD944A3B2}" destId="{90320CEB-E792-418A-B968-847A52188D65}"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923AD-2769-4C2F-97CE-4EE45F1484F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79626FA0-294B-4AD2-81BC-D30D325CE992}">
      <dgm:prSet phldrT="[Text]" custT="1"/>
      <dgm:spPr/>
      <dgm:t>
        <a:bodyPr/>
        <a:lstStyle/>
        <a:p>
          <a:r>
            <a:rPr lang="en-US" sz="2000" b="1" dirty="0" smtClean="0">
              <a:latin typeface="Times New Roman" panose="02020603050405020304" pitchFamily="18" charset="0"/>
              <a:cs typeface="Times New Roman" panose="02020603050405020304" pitchFamily="18" charset="0"/>
            </a:rPr>
            <a:t>1946</a:t>
          </a:r>
          <a:endParaRPr lang="en-US" sz="1400" dirty="0"/>
        </a:p>
      </dgm:t>
    </dgm:pt>
    <dgm:pt modelId="{C6FEF4E6-0781-4036-B64C-A113F8018856}" type="parTrans" cxnId="{C29E044A-A0D4-45A7-AEE2-13066A774B37}">
      <dgm:prSet/>
      <dgm:spPr/>
      <dgm:t>
        <a:bodyPr/>
        <a:lstStyle/>
        <a:p>
          <a:endParaRPr lang="en-US"/>
        </a:p>
      </dgm:t>
    </dgm:pt>
    <dgm:pt modelId="{CF8EB8E7-4B4C-43D7-AFD0-19F28B1E2E74}" type="sibTrans" cxnId="{C29E044A-A0D4-45A7-AEE2-13066A774B37}">
      <dgm:prSet/>
      <dgm:spPr/>
      <dgm:t>
        <a:bodyPr/>
        <a:lstStyle/>
        <a:p>
          <a:endParaRPr lang="en-US"/>
        </a:p>
      </dgm:t>
    </dgm:pt>
    <dgm:pt modelId="{758589C6-A83D-4C1D-A219-FB053A120B4E}">
      <dgm:prSet phldrT="[Text]" custT="1"/>
      <dgm:spPr/>
      <dgm:t>
        <a:bodyPr/>
        <a:lstStyle/>
        <a:p>
          <a:r>
            <a:rPr lang="ja-JP" altLang="en-US" sz="1800" dirty="0" smtClean="0">
              <a:solidFill>
                <a:schemeClr val="bg1"/>
              </a:solidFill>
            </a:rPr>
            <a:t>先進国による日常生活のための原子力発電の研究</a:t>
          </a:r>
          <a:endParaRPr lang="en-US" sz="1800" dirty="0">
            <a:solidFill>
              <a:schemeClr val="bg1"/>
            </a:solidFill>
            <a:latin typeface="Times New Roman" panose="02020603050405020304" pitchFamily="18" charset="0"/>
            <a:cs typeface="Times New Roman" panose="02020603050405020304" pitchFamily="18" charset="0"/>
          </a:endParaRPr>
        </a:p>
      </dgm:t>
    </dgm:pt>
    <dgm:pt modelId="{2685F60C-8B10-4F6D-872C-F2A1BED1ECD3}" type="parTrans" cxnId="{8B665E5B-91D7-4F6B-9822-2F2FEEDD473D}">
      <dgm:prSet/>
      <dgm:spPr/>
      <dgm:t>
        <a:bodyPr/>
        <a:lstStyle/>
        <a:p>
          <a:endParaRPr lang="en-US"/>
        </a:p>
      </dgm:t>
    </dgm:pt>
    <dgm:pt modelId="{F8561EB5-4948-4486-90AF-5C09739FD13A}" type="sibTrans" cxnId="{8B665E5B-91D7-4F6B-9822-2F2FEEDD473D}">
      <dgm:prSet/>
      <dgm:spPr/>
      <dgm:t>
        <a:bodyPr/>
        <a:lstStyle/>
        <a:p>
          <a:endParaRPr lang="en-US"/>
        </a:p>
      </dgm:t>
    </dgm:pt>
    <dgm:pt modelId="{1738CD0A-030F-4F05-93AB-50A2B48928C5}">
      <dgm:prSet phldrT="[Text]" custT="1"/>
      <dgm:spPr/>
      <dgm:t>
        <a:bodyPr/>
        <a:lstStyle/>
        <a:p>
          <a:r>
            <a:rPr lang="en-US" sz="2000" b="1" dirty="0" smtClean="0">
              <a:latin typeface="Times New Roman" panose="02020603050405020304" pitchFamily="18" charset="0"/>
              <a:cs typeface="Times New Roman" panose="02020603050405020304" pitchFamily="18" charset="0"/>
            </a:rPr>
            <a:t>1954</a:t>
          </a:r>
          <a:endParaRPr lang="en-US" sz="1400" dirty="0"/>
        </a:p>
      </dgm:t>
    </dgm:pt>
    <dgm:pt modelId="{866AAD95-8A1A-4AC8-B5C4-49BD8E3FC68E}" type="parTrans" cxnId="{40668BFE-7C89-42D2-944C-39A9EFC830BF}">
      <dgm:prSet/>
      <dgm:spPr/>
      <dgm:t>
        <a:bodyPr/>
        <a:lstStyle/>
        <a:p>
          <a:endParaRPr lang="en-US"/>
        </a:p>
      </dgm:t>
    </dgm:pt>
    <dgm:pt modelId="{A386309C-1785-43C2-B0A9-A08B985D27F5}" type="sibTrans" cxnId="{40668BFE-7C89-42D2-944C-39A9EFC830BF}">
      <dgm:prSet/>
      <dgm:spPr/>
      <dgm:t>
        <a:bodyPr/>
        <a:lstStyle/>
        <a:p>
          <a:endParaRPr lang="en-US"/>
        </a:p>
      </dgm:t>
    </dgm:pt>
    <dgm:pt modelId="{46964D69-CD20-4AE5-AA55-D5989E4235B8}">
      <dgm:prSet phldrT="[Text]" custT="1"/>
      <dgm:spPr/>
      <dgm:t>
        <a:bodyPr/>
        <a:lstStyle/>
        <a:p>
          <a:r>
            <a:rPr lang="ja-JP" altLang="en-US" sz="1800" dirty="0" smtClean="0">
              <a:solidFill>
                <a:schemeClr val="bg1"/>
              </a:solidFill>
              <a:latin typeface="Times New Roman" panose="02020603050405020304" pitchFamily="18" charset="0"/>
              <a:cs typeface="Times New Roman" panose="02020603050405020304" pitchFamily="18" charset="0"/>
            </a:rPr>
            <a:t>ロシアのオブニンスク原子力発電所</a:t>
          </a:r>
          <a:endParaRPr lang="en-US" sz="1800" dirty="0">
            <a:solidFill>
              <a:schemeClr val="bg1"/>
            </a:solidFill>
            <a:latin typeface="Times New Roman" panose="02020603050405020304" pitchFamily="18" charset="0"/>
            <a:cs typeface="Times New Roman" panose="02020603050405020304" pitchFamily="18" charset="0"/>
          </a:endParaRPr>
        </a:p>
      </dgm:t>
    </dgm:pt>
    <dgm:pt modelId="{C53EDC5F-8CA6-4BED-A323-D7BBB90772DD}" type="parTrans" cxnId="{8CB54948-8966-4680-9913-34534F383435}">
      <dgm:prSet/>
      <dgm:spPr/>
      <dgm:t>
        <a:bodyPr/>
        <a:lstStyle/>
        <a:p>
          <a:endParaRPr lang="en-US"/>
        </a:p>
      </dgm:t>
    </dgm:pt>
    <dgm:pt modelId="{B3F5D821-B461-4630-A5CC-1E0678B75497}" type="sibTrans" cxnId="{8CB54948-8966-4680-9913-34534F383435}">
      <dgm:prSet/>
      <dgm:spPr/>
      <dgm:t>
        <a:bodyPr/>
        <a:lstStyle/>
        <a:p>
          <a:endParaRPr lang="en-US"/>
        </a:p>
      </dgm:t>
    </dgm:pt>
    <dgm:pt modelId="{8E50970D-D3D0-4372-8E3C-80B0EDBE656F}">
      <dgm:prSet phldrT="[Text]" custT="1"/>
      <dgm:spPr/>
      <dgm:t>
        <a:bodyPr/>
        <a:lstStyle/>
        <a:p>
          <a:r>
            <a:rPr lang="en-US" sz="2000" b="1" dirty="0" smtClean="0">
              <a:latin typeface="Times New Roman" panose="02020603050405020304" pitchFamily="18" charset="0"/>
              <a:cs typeface="Times New Roman" panose="02020603050405020304" pitchFamily="18" charset="0"/>
            </a:rPr>
            <a:t>1956</a:t>
          </a:r>
          <a:endParaRPr lang="en-US" sz="1400" dirty="0"/>
        </a:p>
      </dgm:t>
    </dgm:pt>
    <dgm:pt modelId="{A41A708C-8BB9-4423-8F91-436D43D38104}" type="parTrans" cxnId="{9A9CCFE4-781A-49E5-9774-D1179578DE83}">
      <dgm:prSet/>
      <dgm:spPr/>
      <dgm:t>
        <a:bodyPr/>
        <a:lstStyle/>
        <a:p>
          <a:endParaRPr lang="en-US"/>
        </a:p>
      </dgm:t>
    </dgm:pt>
    <dgm:pt modelId="{899DBDAA-C369-47E5-A380-786529B74786}" type="sibTrans" cxnId="{9A9CCFE4-781A-49E5-9774-D1179578DE83}">
      <dgm:prSet/>
      <dgm:spPr/>
      <dgm:t>
        <a:bodyPr/>
        <a:lstStyle/>
        <a:p>
          <a:endParaRPr lang="en-US"/>
        </a:p>
      </dgm:t>
    </dgm:pt>
    <dgm:pt modelId="{3620BCAD-0C34-4270-B5A0-C1BFEC3438C6}">
      <dgm:prSet phldrT="[Text]" custT="1"/>
      <dgm:spPr/>
      <dgm:t>
        <a:bodyPr/>
        <a:lstStyle/>
        <a:p>
          <a:r>
            <a:rPr lang="ja-JP" altLang="en-US" sz="1800" dirty="0" smtClean="0">
              <a:solidFill>
                <a:schemeClr val="bg1"/>
              </a:solidFill>
              <a:latin typeface="Times New Roman" panose="02020603050405020304" pitchFamily="18" charset="0"/>
              <a:cs typeface="Times New Roman" panose="02020603050405020304" pitchFamily="18" charset="0"/>
            </a:rPr>
            <a:t>イギリスによる世界初の商業的な原子力発電所</a:t>
          </a:r>
          <a:endParaRPr lang="en-US" sz="1800" dirty="0">
            <a:solidFill>
              <a:schemeClr val="bg1"/>
            </a:solidFill>
            <a:latin typeface="Times New Roman" panose="02020603050405020304" pitchFamily="18" charset="0"/>
            <a:cs typeface="Times New Roman" panose="02020603050405020304" pitchFamily="18" charset="0"/>
          </a:endParaRPr>
        </a:p>
      </dgm:t>
    </dgm:pt>
    <dgm:pt modelId="{5602853B-3848-4A65-90D0-68B87E4A88FE}" type="parTrans" cxnId="{4C5B25A5-45D8-4908-A24C-F0F21D767B45}">
      <dgm:prSet/>
      <dgm:spPr/>
      <dgm:t>
        <a:bodyPr/>
        <a:lstStyle/>
        <a:p>
          <a:endParaRPr lang="en-US"/>
        </a:p>
      </dgm:t>
    </dgm:pt>
    <dgm:pt modelId="{A969BB4A-50CC-4E14-B975-DEB63021F2D3}" type="sibTrans" cxnId="{4C5B25A5-45D8-4908-A24C-F0F21D767B45}">
      <dgm:prSet/>
      <dgm:spPr/>
      <dgm:t>
        <a:bodyPr/>
        <a:lstStyle/>
        <a:p>
          <a:endParaRPr lang="en-US"/>
        </a:p>
      </dgm:t>
    </dgm:pt>
    <dgm:pt modelId="{CDADE5E7-7751-4084-A0A5-E2169A8AAB4F}" type="pres">
      <dgm:prSet presAssocID="{AC7923AD-2769-4C2F-97CE-4EE45F1484F1}" presName="Name0" presStyleCnt="0">
        <dgm:presLayoutVars>
          <dgm:dir/>
        </dgm:presLayoutVars>
      </dgm:prSet>
      <dgm:spPr/>
      <dgm:t>
        <a:bodyPr/>
        <a:lstStyle/>
        <a:p>
          <a:endParaRPr lang="en-US"/>
        </a:p>
      </dgm:t>
    </dgm:pt>
    <dgm:pt modelId="{F5077909-7383-4CAF-90D2-FDCF40AF57F0}" type="pres">
      <dgm:prSet presAssocID="{79626FA0-294B-4AD2-81BC-D30D325CE992}" presName="composite" presStyleCnt="0"/>
      <dgm:spPr/>
    </dgm:pt>
    <dgm:pt modelId="{D151C016-010D-4517-85DE-76CB03D15F6A}" type="pres">
      <dgm:prSet presAssocID="{79626FA0-294B-4AD2-81BC-D30D325CE992}" presName="Accent" presStyleLbl="alignAcc1" presStyleIdx="0" presStyleCnt="3"/>
      <dgm:spPr/>
    </dgm:pt>
    <dgm:pt modelId="{234590D9-5FB6-4075-828E-BDA9B130BDA3}" type="pres">
      <dgm:prSet presAssocID="{79626FA0-294B-4AD2-81BC-D30D325CE992}"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t>
        <a:bodyPr/>
        <a:lstStyle/>
        <a:p>
          <a:endParaRPr lang="en-US"/>
        </a:p>
      </dgm:t>
    </dgm:pt>
    <dgm:pt modelId="{C9124C8E-3B2A-445A-BBAE-69322604E899}" type="pres">
      <dgm:prSet presAssocID="{79626FA0-294B-4AD2-81BC-D30D325CE992}" presName="Child" presStyleLbl="revTx" presStyleIdx="0" presStyleCnt="3">
        <dgm:presLayoutVars>
          <dgm:bulletEnabled val="1"/>
        </dgm:presLayoutVars>
      </dgm:prSet>
      <dgm:spPr/>
      <dgm:t>
        <a:bodyPr/>
        <a:lstStyle/>
        <a:p>
          <a:endParaRPr lang="en-US"/>
        </a:p>
      </dgm:t>
    </dgm:pt>
    <dgm:pt modelId="{E3131590-E1F2-44BC-9FAF-C166868E80BA}" type="pres">
      <dgm:prSet presAssocID="{79626FA0-294B-4AD2-81BC-D30D325CE992}" presName="Parent" presStyleLbl="alignNode1" presStyleIdx="0" presStyleCnt="3">
        <dgm:presLayoutVars>
          <dgm:bulletEnabled val="1"/>
        </dgm:presLayoutVars>
      </dgm:prSet>
      <dgm:spPr/>
      <dgm:t>
        <a:bodyPr/>
        <a:lstStyle/>
        <a:p>
          <a:endParaRPr lang="en-US"/>
        </a:p>
      </dgm:t>
    </dgm:pt>
    <dgm:pt modelId="{2994EC0D-F77D-4DBF-A612-E1464A719E16}" type="pres">
      <dgm:prSet presAssocID="{CF8EB8E7-4B4C-43D7-AFD0-19F28B1E2E74}" presName="sibTrans" presStyleCnt="0"/>
      <dgm:spPr/>
    </dgm:pt>
    <dgm:pt modelId="{C7BD3391-A70E-4561-98D3-DE0DE7A29AAC}" type="pres">
      <dgm:prSet presAssocID="{1738CD0A-030F-4F05-93AB-50A2B48928C5}" presName="composite" presStyleCnt="0"/>
      <dgm:spPr/>
    </dgm:pt>
    <dgm:pt modelId="{F0F94A49-677A-431F-9F8D-DE5DD32CC243}" type="pres">
      <dgm:prSet presAssocID="{1738CD0A-030F-4F05-93AB-50A2B48928C5}" presName="Accent" presStyleLbl="alignAcc1" presStyleIdx="1" presStyleCnt="3"/>
      <dgm:spPr/>
    </dgm:pt>
    <dgm:pt modelId="{8465710D-C4A8-4875-A007-D7BB1BB87F75}" type="pres">
      <dgm:prSet presAssocID="{1738CD0A-030F-4F05-93AB-50A2B48928C5}"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98E5CFE6-9D8A-4BB9-9D0D-E31290DB0AFE}" type="pres">
      <dgm:prSet presAssocID="{1738CD0A-030F-4F05-93AB-50A2B48928C5}" presName="Child" presStyleLbl="revTx" presStyleIdx="1" presStyleCnt="3">
        <dgm:presLayoutVars>
          <dgm:bulletEnabled val="1"/>
        </dgm:presLayoutVars>
      </dgm:prSet>
      <dgm:spPr/>
      <dgm:t>
        <a:bodyPr/>
        <a:lstStyle/>
        <a:p>
          <a:endParaRPr lang="en-US"/>
        </a:p>
      </dgm:t>
    </dgm:pt>
    <dgm:pt modelId="{A83402BF-C4F0-48B9-9269-AECE3A614B83}" type="pres">
      <dgm:prSet presAssocID="{1738CD0A-030F-4F05-93AB-50A2B48928C5}" presName="Parent" presStyleLbl="alignNode1" presStyleIdx="1" presStyleCnt="3">
        <dgm:presLayoutVars>
          <dgm:bulletEnabled val="1"/>
        </dgm:presLayoutVars>
      </dgm:prSet>
      <dgm:spPr/>
      <dgm:t>
        <a:bodyPr/>
        <a:lstStyle/>
        <a:p>
          <a:endParaRPr lang="en-US"/>
        </a:p>
      </dgm:t>
    </dgm:pt>
    <dgm:pt modelId="{AE293CDE-B860-42C8-9D67-9004056133CB}" type="pres">
      <dgm:prSet presAssocID="{A386309C-1785-43C2-B0A9-A08B985D27F5}" presName="sibTrans" presStyleCnt="0"/>
      <dgm:spPr/>
    </dgm:pt>
    <dgm:pt modelId="{8900CAB7-FF15-4FC6-83DB-0F15DBD811B8}" type="pres">
      <dgm:prSet presAssocID="{8E50970D-D3D0-4372-8E3C-80B0EDBE656F}" presName="composite" presStyleCnt="0"/>
      <dgm:spPr/>
    </dgm:pt>
    <dgm:pt modelId="{B375C2AF-B95B-416C-A81F-BCF82D940BD7}" type="pres">
      <dgm:prSet presAssocID="{8E50970D-D3D0-4372-8E3C-80B0EDBE656F}" presName="Accent" presStyleLbl="alignAcc1" presStyleIdx="2" presStyleCnt="3"/>
      <dgm:spPr/>
    </dgm:pt>
    <dgm:pt modelId="{F6BB16EB-07A2-47AC-84AF-B465EAF2085B}" type="pres">
      <dgm:prSet presAssocID="{8E50970D-D3D0-4372-8E3C-80B0EDBE656F}"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80F7E8B2-9573-4918-9241-6F3A6C0F6771}" type="pres">
      <dgm:prSet presAssocID="{8E50970D-D3D0-4372-8E3C-80B0EDBE656F}" presName="Child" presStyleLbl="revTx" presStyleIdx="2" presStyleCnt="3">
        <dgm:presLayoutVars>
          <dgm:bulletEnabled val="1"/>
        </dgm:presLayoutVars>
      </dgm:prSet>
      <dgm:spPr/>
      <dgm:t>
        <a:bodyPr/>
        <a:lstStyle/>
        <a:p>
          <a:endParaRPr lang="en-US"/>
        </a:p>
      </dgm:t>
    </dgm:pt>
    <dgm:pt modelId="{4A6B5846-0D6C-4804-877F-CAB6ED639288}" type="pres">
      <dgm:prSet presAssocID="{8E50970D-D3D0-4372-8E3C-80B0EDBE656F}" presName="Parent" presStyleLbl="alignNode1" presStyleIdx="2" presStyleCnt="3">
        <dgm:presLayoutVars>
          <dgm:bulletEnabled val="1"/>
        </dgm:presLayoutVars>
      </dgm:prSet>
      <dgm:spPr/>
      <dgm:t>
        <a:bodyPr/>
        <a:lstStyle/>
        <a:p>
          <a:endParaRPr lang="en-US"/>
        </a:p>
      </dgm:t>
    </dgm:pt>
  </dgm:ptLst>
  <dgm:cxnLst>
    <dgm:cxn modelId="{0D5CC275-A3A5-4E4C-8D29-453934217A91}" type="presOf" srcId="{1738CD0A-030F-4F05-93AB-50A2B48928C5}" destId="{A83402BF-C4F0-48B9-9269-AECE3A614B83}" srcOrd="0" destOrd="0" presId="urn:microsoft.com/office/officeart/2008/layout/TitlePictureLineup"/>
    <dgm:cxn modelId="{39838768-FD3C-4B8C-9C62-A30A7CC45304}" type="presOf" srcId="{79626FA0-294B-4AD2-81BC-D30D325CE992}" destId="{E3131590-E1F2-44BC-9FAF-C166868E80BA}" srcOrd="0" destOrd="0" presId="urn:microsoft.com/office/officeart/2008/layout/TitlePictureLineup"/>
    <dgm:cxn modelId="{6AB91C46-1D0E-41F3-AB99-3B8684B6EF2E}" type="presOf" srcId="{758589C6-A83D-4C1D-A219-FB053A120B4E}" destId="{C9124C8E-3B2A-445A-BBAE-69322604E899}" srcOrd="0" destOrd="0" presId="urn:microsoft.com/office/officeart/2008/layout/TitlePictureLineup"/>
    <dgm:cxn modelId="{9A9CCFE4-781A-49E5-9774-D1179578DE83}" srcId="{AC7923AD-2769-4C2F-97CE-4EE45F1484F1}" destId="{8E50970D-D3D0-4372-8E3C-80B0EDBE656F}" srcOrd="2" destOrd="0" parTransId="{A41A708C-8BB9-4423-8F91-436D43D38104}" sibTransId="{899DBDAA-C369-47E5-A380-786529B74786}"/>
    <dgm:cxn modelId="{05A1813C-924D-4654-B0A1-ABA4A8BB8204}" type="presOf" srcId="{46964D69-CD20-4AE5-AA55-D5989E4235B8}" destId="{98E5CFE6-9D8A-4BB9-9D0D-E31290DB0AFE}" srcOrd="0" destOrd="0" presId="urn:microsoft.com/office/officeart/2008/layout/TitlePictureLineup"/>
    <dgm:cxn modelId="{4C5B25A5-45D8-4908-A24C-F0F21D767B45}" srcId="{8E50970D-D3D0-4372-8E3C-80B0EDBE656F}" destId="{3620BCAD-0C34-4270-B5A0-C1BFEC3438C6}" srcOrd="0" destOrd="0" parTransId="{5602853B-3848-4A65-90D0-68B87E4A88FE}" sibTransId="{A969BB4A-50CC-4E14-B975-DEB63021F2D3}"/>
    <dgm:cxn modelId="{CFB74601-C0E5-4C5B-8948-2626C68D93A0}" type="presOf" srcId="{8E50970D-D3D0-4372-8E3C-80B0EDBE656F}" destId="{4A6B5846-0D6C-4804-877F-CAB6ED639288}" srcOrd="0" destOrd="0" presId="urn:microsoft.com/office/officeart/2008/layout/TitlePictureLineup"/>
    <dgm:cxn modelId="{7B183A58-1507-4B51-A09D-124C117EE062}" type="presOf" srcId="{3620BCAD-0C34-4270-B5A0-C1BFEC3438C6}" destId="{80F7E8B2-9573-4918-9241-6F3A6C0F6771}" srcOrd="0" destOrd="0" presId="urn:microsoft.com/office/officeart/2008/layout/TitlePictureLineup"/>
    <dgm:cxn modelId="{B9341A79-0844-4795-902F-B2FBD4CDB5AD}" type="presOf" srcId="{AC7923AD-2769-4C2F-97CE-4EE45F1484F1}" destId="{CDADE5E7-7751-4084-A0A5-E2169A8AAB4F}" srcOrd="0" destOrd="0" presId="urn:microsoft.com/office/officeart/2008/layout/TitlePictureLineup"/>
    <dgm:cxn modelId="{8B665E5B-91D7-4F6B-9822-2F2FEEDD473D}" srcId="{79626FA0-294B-4AD2-81BC-D30D325CE992}" destId="{758589C6-A83D-4C1D-A219-FB053A120B4E}" srcOrd="0" destOrd="0" parTransId="{2685F60C-8B10-4F6D-872C-F2A1BED1ECD3}" sibTransId="{F8561EB5-4948-4486-90AF-5C09739FD13A}"/>
    <dgm:cxn modelId="{C29E044A-A0D4-45A7-AEE2-13066A774B37}" srcId="{AC7923AD-2769-4C2F-97CE-4EE45F1484F1}" destId="{79626FA0-294B-4AD2-81BC-D30D325CE992}" srcOrd="0" destOrd="0" parTransId="{C6FEF4E6-0781-4036-B64C-A113F8018856}" sibTransId="{CF8EB8E7-4B4C-43D7-AFD0-19F28B1E2E74}"/>
    <dgm:cxn modelId="{40668BFE-7C89-42D2-944C-39A9EFC830BF}" srcId="{AC7923AD-2769-4C2F-97CE-4EE45F1484F1}" destId="{1738CD0A-030F-4F05-93AB-50A2B48928C5}" srcOrd="1" destOrd="0" parTransId="{866AAD95-8A1A-4AC8-B5C4-49BD8E3FC68E}" sibTransId="{A386309C-1785-43C2-B0A9-A08B985D27F5}"/>
    <dgm:cxn modelId="{8CB54948-8966-4680-9913-34534F383435}" srcId="{1738CD0A-030F-4F05-93AB-50A2B48928C5}" destId="{46964D69-CD20-4AE5-AA55-D5989E4235B8}" srcOrd="0" destOrd="0" parTransId="{C53EDC5F-8CA6-4BED-A323-D7BBB90772DD}" sibTransId="{B3F5D821-B461-4630-A5CC-1E0678B75497}"/>
    <dgm:cxn modelId="{DC9B2DC2-3B94-46F2-8A7D-430CE1BB2842}" type="presParOf" srcId="{CDADE5E7-7751-4084-A0A5-E2169A8AAB4F}" destId="{F5077909-7383-4CAF-90D2-FDCF40AF57F0}" srcOrd="0" destOrd="0" presId="urn:microsoft.com/office/officeart/2008/layout/TitlePictureLineup"/>
    <dgm:cxn modelId="{7496F018-2A0C-44A4-9FF4-8ACE3337E571}" type="presParOf" srcId="{F5077909-7383-4CAF-90D2-FDCF40AF57F0}" destId="{D151C016-010D-4517-85DE-76CB03D15F6A}" srcOrd="0" destOrd="0" presId="urn:microsoft.com/office/officeart/2008/layout/TitlePictureLineup"/>
    <dgm:cxn modelId="{10F7A5D9-FC5F-4605-AF55-6D00DEF469CF}" type="presParOf" srcId="{F5077909-7383-4CAF-90D2-FDCF40AF57F0}" destId="{234590D9-5FB6-4075-828E-BDA9B130BDA3}" srcOrd="1" destOrd="0" presId="urn:microsoft.com/office/officeart/2008/layout/TitlePictureLineup"/>
    <dgm:cxn modelId="{B975D998-23F8-447E-81D9-AE8E6E4EE4D5}" type="presParOf" srcId="{F5077909-7383-4CAF-90D2-FDCF40AF57F0}" destId="{C9124C8E-3B2A-445A-BBAE-69322604E899}" srcOrd="2" destOrd="0" presId="urn:microsoft.com/office/officeart/2008/layout/TitlePictureLineup"/>
    <dgm:cxn modelId="{9FA1520E-F2F1-40FE-B13C-1239A2E0850D}" type="presParOf" srcId="{F5077909-7383-4CAF-90D2-FDCF40AF57F0}" destId="{E3131590-E1F2-44BC-9FAF-C166868E80BA}" srcOrd="3" destOrd="0" presId="urn:microsoft.com/office/officeart/2008/layout/TitlePictureLineup"/>
    <dgm:cxn modelId="{4D2C8D5E-0D02-4BE5-9891-338A8E58B581}" type="presParOf" srcId="{CDADE5E7-7751-4084-A0A5-E2169A8AAB4F}" destId="{2994EC0D-F77D-4DBF-A612-E1464A719E16}" srcOrd="1" destOrd="0" presId="urn:microsoft.com/office/officeart/2008/layout/TitlePictureLineup"/>
    <dgm:cxn modelId="{9D31C8EC-A975-462A-9E51-E8258C278F0B}" type="presParOf" srcId="{CDADE5E7-7751-4084-A0A5-E2169A8AAB4F}" destId="{C7BD3391-A70E-4561-98D3-DE0DE7A29AAC}" srcOrd="2" destOrd="0" presId="urn:microsoft.com/office/officeart/2008/layout/TitlePictureLineup"/>
    <dgm:cxn modelId="{BECEDC04-02F1-4078-9A98-9C74F1E21096}" type="presParOf" srcId="{C7BD3391-A70E-4561-98D3-DE0DE7A29AAC}" destId="{F0F94A49-677A-431F-9F8D-DE5DD32CC243}" srcOrd="0" destOrd="0" presId="urn:microsoft.com/office/officeart/2008/layout/TitlePictureLineup"/>
    <dgm:cxn modelId="{3498615B-EBA0-4C96-8DC7-8568C858CCEB}" type="presParOf" srcId="{C7BD3391-A70E-4561-98D3-DE0DE7A29AAC}" destId="{8465710D-C4A8-4875-A007-D7BB1BB87F75}" srcOrd="1" destOrd="0" presId="urn:microsoft.com/office/officeart/2008/layout/TitlePictureLineup"/>
    <dgm:cxn modelId="{12D66D4C-8CF0-48A8-A982-916D100FB3B7}" type="presParOf" srcId="{C7BD3391-A70E-4561-98D3-DE0DE7A29AAC}" destId="{98E5CFE6-9D8A-4BB9-9D0D-E31290DB0AFE}" srcOrd="2" destOrd="0" presId="urn:microsoft.com/office/officeart/2008/layout/TitlePictureLineup"/>
    <dgm:cxn modelId="{9292FEA8-2D34-4A02-B5DD-8196BB2C65E9}" type="presParOf" srcId="{C7BD3391-A70E-4561-98D3-DE0DE7A29AAC}" destId="{A83402BF-C4F0-48B9-9269-AECE3A614B83}" srcOrd="3" destOrd="0" presId="urn:microsoft.com/office/officeart/2008/layout/TitlePictureLineup"/>
    <dgm:cxn modelId="{FF1E4FB5-A053-4651-A93D-3C9FA0C4BD9F}" type="presParOf" srcId="{CDADE5E7-7751-4084-A0A5-E2169A8AAB4F}" destId="{AE293CDE-B860-42C8-9D67-9004056133CB}" srcOrd="3" destOrd="0" presId="urn:microsoft.com/office/officeart/2008/layout/TitlePictureLineup"/>
    <dgm:cxn modelId="{6D4CD536-4FF8-47A0-8EEC-9A871368B63C}" type="presParOf" srcId="{CDADE5E7-7751-4084-A0A5-E2169A8AAB4F}" destId="{8900CAB7-FF15-4FC6-83DB-0F15DBD811B8}" srcOrd="4" destOrd="0" presId="urn:microsoft.com/office/officeart/2008/layout/TitlePictureLineup"/>
    <dgm:cxn modelId="{C541A5B4-4FF4-4072-A8A9-133521915B6D}" type="presParOf" srcId="{8900CAB7-FF15-4FC6-83DB-0F15DBD811B8}" destId="{B375C2AF-B95B-416C-A81F-BCF82D940BD7}" srcOrd="0" destOrd="0" presId="urn:microsoft.com/office/officeart/2008/layout/TitlePictureLineup"/>
    <dgm:cxn modelId="{E9B6CDDD-93AB-4F1E-A571-57D40E8EDFCA}" type="presParOf" srcId="{8900CAB7-FF15-4FC6-83DB-0F15DBD811B8}" destId="{F6BB16EB-07A2-47AC-84AF-B465EAF2085B}" srcOrd="1" destOrd="0" presId="urn:microsoft.com/office/officeart/2008/layout/TitlePictureLineup"/>
    <dgm:cxn modelId="{5F33D4B7-0EC2-4EB6-B423-3E9083A96C9B}" type="presParOf" srcId="{8900CAB7-FF15-4FC6-83DB-0F15DBD811B8}" destId="{80F7E8B2-9573-4918-9241-6F3A6C0F6771}" srcOrd="2" destOrd="0" presId="urn:microsoft.com/office/officeart/2008/layout/TitlePictureLineup"/>
    <dgm:cxn modelId="{4B100E09-D693-4A6E-8583-D3D02AA35919}" type="presParOf" srcId="{8900CAB7-FF15-4FC6-83DB-0F15DBD811B8}" destId="{4A6B5846-0D6C-4804-877F-CAB6ED639288}" srcOrd="3" destOrd="0" presId="urn:microsoft.com/office/officeart/2008/layout/Title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7923AD-2769-4C2F-97CE-4EE45F1484F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79626FA0-294B-4AD2-81BC-D30D325CE992}">
      <dgm:prSet phldrT="[Text]" custT="1"/>
      <dgm:spPr/>
      <dgm:t>
        <a:bodyPr/>
        <a:lstStyle/>
        <a:p>
          <a:r>
            <a:rPr lang="en-US" sz="2000" b="1" dirty="0" smtClean="0">
              <a:latin typeface="Times New Roman" panose="02020603050405020304" pitchFamily="18" charset="0"/>
              <a:cs typeface="Times New Roman" panose="02020603050405020304" pitchFamily="18" charset="0"/>
            </a:rPr>
            <a:t>1945</a:t>
          </a:r>
          <a:endParaRPr lang="en-US" sz="1500" b="1" dirty="0">
            <a:latin typeface="Times New Roman" panose="02020603050405020304" pitchFamily="18" charset="0"/>
            <a:cs typeface="Times New Roman" panose="02020603050405020304" pitchFamily="18" charset="0"/>
          </a:endParaRPr>
        </a:p>
      </dgm:t>
    </dgm:pt>
    <dgm:pt modelId="{C6FEF4E6-0781-4036-B64C-A113F8018856}" type="parTrans" cxnId="{C29E044A-A0D4-45A7-AEE2-13066A774B37}">
      <dgm:prSet/>
      <dgm:spPr/>
      <dgm:t>
        <a:bodyPr/>
        <a:lstStyle/>
        <a:p>
          <a:endParaRPr lang="en-US"/>
        </a:p>
      </dgm:t>
    </dgm:pt>
    <dgm:pt modelId="{CF8EB8E7-4B4C-43D7-AFD0-19F28B1E2E74}" type="sibTrans" cxnId="{C29E044A-A0D4-45A7-AEE2-13066A774B37}">
      <dgm:prSet/>
      <dgm:spPr/>
      <dgm:t>
        <a:bodyPr/>
        <a:lstStyle/>
        <a:p>
          <a:endParaRPr lang="en-US"/>
        </a:p>
      </dgm:t>
    </dgm:pt>
    <dgm:pt modelId="{758589C6-A83D-4C1D-A219-FB053A120B4E}">
      <dgm:prSet phldrT="[Text]" custT="1"/>
      <dgm:spPr/>
      <dgm:t>
        <a:bodyPr/>
        <a:lstStyle/>
        <a:p>
          <a:r>
            <a:rPr lang="ja-JP" altLang="en-US" sz="1800" dirty="0" smtClean="0">
              <a:solidFill>
                <a:schemeClr val="bg1"/>
              </a:solidFill>
            </a:rPr>
            <a:t>アメリカ合衆国が原子爆弾を広島と長崎に落とす</a:t>
          </a:r>
          <a:endParaRPr lang="en-US" sz="1800" dirty="0">
            <a:solidFill>
              <a:schemeClr val="bg1"/>
            </a:solidFill>
            <a:latin typeface="Times New Roman" panose="02020603050405020304" pitchFamily="18" charset="0"/>
            <a:cs typeface="Times New Roman" panose="02020603050405020304" pitchFamily="18" charset="0"/>
          </a:endParaRPr>
        </a:p>
      </dgm:t>
    </dgm:pt>
    <dgm:pt modelId="{2685F60C-8B10-4F6D-872C-F2A1BED1ECD3}" type="parTrans" cxnId="{8B665E5B-91D7-4F6B-9822-2F2FEEDD473D}">
      <dgm:prSet/>
      <dgm:spPr/>
      <dgm:t>
        <a:bodyPr/>
        <a:lstStyle/>
        <a:p>
          <a:endParaRPr lang="en-US"/>
        </a:p>
      </dgm:t>
    </dgm:pt>
    <dgm:pt modelId="{F8561EB5-4948-4486-90AF-5C09739FD13A}" type="sibTrans" cxnId="{8B665E5B-91D7-4F6B-9822-2F2FEEDD473D}">
      <dgm:prSet/>
      <dgm:spPr/>
      <dgm:t>
        <a:bodyPr/>
        <a:lstStyle/>
        <a:p>
          <a:endParaRPr lang="en-US"/>
        </a:p>
      </dgm:t>
    </dgm:pt>
    <dgm:pt modelId="{1738CD0A-030F-4F05-93AB-50A2B48928C5}">
      <dgm:prSet phldrT="[Text]" custT="1"/>
      <dgm:spPr/>
      <dgm:t>
        <a:bodyPr/>
        <a:lstStyle/>
        <a:p>
          <a:r>
            <a:rPr lang="en-US" sz="2000" b="1" dirty="0" smtClean="0">
              <a:latin typeface="Times New Roman" panose="02020603050405020304" pitchFamily="18" charset="0"/>
              <a:cs typeface="Times New Roman" panose="02020603050405020304" pitchFamily="18" charset="0"/>
            </a:rPr>
            <a:t>1946</a:t>
          </a:r>
          <a:endParaRPr lang="en-US" sz="2000" b="1" dirty="0">
            <a:latin typeface="Times New Roman" panose="02020603050405020304" pitchFamily="18" charset="0"/>
            <a:cs typeface="Times New Roman" panose="02020603050405020304" pitchFamily="18" charset="0"/>
          </a:endParaRPr>
        </a:p>
      </dgm:t>
    </dgm:pt>
    <dgm:pt modelId="{866AAD95-8A1A-4AC8-B5C4-49BD8E3FC68E}" type="parTrans" cxnId="{40668BFE-7C89-42D2-944C-39A9EFC830BF}">
      <dgm:prSet/>
      <dgm:spPr/>
      <dgm:t>
        <a:bodyPr/>
        <a:lstStyle/>
        <a:p>
          <a:endParaRPr lang="en-US"/>
        </a:p>
      </dgm:t>
    </dgm:pt>
    <dgm:pt modelId="{A386309C-1785-43C2-B0A9-A08B985D27F5}" type="sibTrans" cxnId="{40668BFE-7C89-42D2-944C-39A9EFC830BF}">
      <dgm:prSet/>
      <dgm:spPr/>
      <dgm:t>
        <a:bodyPr/>
        <a:lstStyle/>
        <a:p>
          <a:endParaRPr lang="en-US"/>
        </a:p>
      </dgm:t>
    </dgm:pt>
    <dgm:pt modelId="{46964D69-CD20-4AE5-AA55-D5989E4235B8}">
      <dgm:prSet phldrT="[Text]" custT="1"/>
      <dgm:spPr/>
      <dgm:t>
        <a:bodyPr/>
        <a:lstStyle/>
        <a:p>
          <a:r>
            <a:rPr lang="ja-JP" altLang="en-US" sz="1800" dirty="0" smtClean="0">
              <a:solidFill>
                <a:schemeClr val="bg1"/>
              </a:solidFill>
            </a:rPr>
            <a:t>原子力法</a:t>
          </a:r>
          <a:r>
            <a:rPr lang="en-US" sz="1800" dirty="0" smtClean="0">
              <a:solidFill>
                <a:schemeClr val="bg1"/>
              </a:solidFill>
            </a:rPr>
            <a:t> </a:t>
          </a:r>
          <a:r>
            <a:rPr lang="ja-JP" altLang="en-US" sz="1800" dirty="0" smtClean="0">
              <a:solidFill>
                <a:schemeClr val="bg1"/>
              </a:solidFill>
            </a:rPr>
            <a:t>が制定される</a:t>
          </a:r>
          <a:endParaRPr lang="en-US" sz="1800" dirty="0">
            <a:solidFill>
              <a:schemeClr val="bg1"/>
            </a:solidFill>
            <a:latin typeface="Times New Roman" panose="02020603050405020304" pitchFamily="18" charset="0"/>
            <a:cs typeface="Times New Roman" panose="02020603050405020304" pitchFamily="18" charset="0"/>
          </a:endParaRPr>
        </a:p>
      </dgm:t>
    </dgm:pt>
    <dgm:pt modelId="{C53EDC5F-8CA6-4BED-A323-D7BBB90772DD}" type="parTrans" cxnId="{8CB54948-8966-4680-9913-34534F383435}">
      <dgm:prSet/>
      <dgm:spPr/>
      <dgm:t>
        <a:bodyPr/>
        <a:lstStyle/>
        <a:p>
          <a:endParaRPr lang="en-US"/>
        </a:p>
      </dgm:t>
    </dgm:pt>
    <dgm:pt modelId="{B3F5D821-B461-4630-A5CC-1E0678B75497}" type="sibTrans" cxnId="{8CB54948-8966-4680-9913-34534F383435}">
      <dgm:prSet/>
      <dgm:spPr/>
      <dgm:t>
        <a:bodyPr/>
        <a:lstStyle/>
        <a:p>
          <a:endParaRPr lang="en-US"/>
        </a:p>
      </dgm:t>
    </dgm:pt>
    <dgm:pt modelId="{8E50970D-D3D0-4372-8E3C-80B0EDBE656F}">
      <dgm:prSet phldrT="[Text]" custT="1"/>
      <dgm:spPr/>
      <dgm:t>
        <a:bodyPr/>
        <a:lstStyle/>
        <a:p>
          <a:r>
            <a:rPr lang="en-US" sz="2000" b="1" dirty="0" smtClean="0">
              <a:latin typeface="Times New Roman" panose="02020603050405020304" pitchFamily="18" charset="0"/>
              <a:cs typeface="Times New Roman" panose="02020603050405020304" pitchFamily="18" charset="0"/>
            </a:rPr>
            <a:t>1951</a:t>
          </a:r>
          <a:endParaRPr lang="en-US" sz="1500" b="1" dirty="0">
            <a:latin typeface="Times New Roman" panose="02020603050405020304" pitchFamily="18" charset="0"/>
            <a:cs typeface="Times New Roman" panose="02020603050405020304" pitchFamily="18" charset="0"/>
          </a:endParaRPr>
        </a:p>
      </dgm:t>
    </dgm:pt>
    <dgm:pt modelId="{A41A708C-8BB9-4423-8F91-436D43D38104}" type="parTrans" cxnId="{9A9CCFE4-781A-49E5-9774-D1179578DE83}">
      <dgm:prSet/>
      <dgm:spPr/>
      <dgm:t>
        <a:bodyPr/>
        <a:lstStyle/>
        <a:p>
          <a:endParaRPr lang="en-US"/>
        </a:p>
      </dgm:t>
    </dgm:pt>
    <dgm:pt modelId="{899DBDAA-C369-47E5-A380-786529B74786}" type="sibTrans" cxnId="{9A9CCFE4-781A-49E5-9774-D1179578DE83}">
      <dgm:prSet/>
      <dgm:spPr/>
      <dgm:t>
        <a:bodyPr/>
        <a:lstStyle/>
        <a:p>
          <a:endParaRPr lang="en-US"/>
        </a:p>
      </dgm:t>
    </dgm:pt>
    <dgm:pt modelId="{3620BCAD-0C34-4270-B5A0-C1BFEC3438C6}">
      <dgm:prSet phldrT="[Text]" custT="1"/>
      <dgm:spPr/>
      <dgm:t>
        <a:bodyPr/>
        <a:lstStyle/>
        <a:p>
          <a:r>
            <a:rPr lang="ja-JP" altLang="en-US" sz="1800" dirty="0" smtClean="0">
              <a:solidFill>
                <a:schemeClr val="bg1"/>
              </a:solidFill>
            </a:rPr>
            <a:t>核分裂によって発電できるようになる</a:t>
          </a:r>
          <a:endParaRPr lang="en-US" sz="1800" dirty="0">
            <a:solidFill>
              <a:schemeClr val="bg1"/>
            </a:solidFill>
            <a:latin typeface="Times New Roman" panose="02020603050405020304" pitchFamily="18" charset="0"/>
            <a:cs typeface="Times New Roman" panose="02020603050405020304" pitchFamily="18" charset="0"/>
          </a:endParaRPr>
        </a:p>
      </dgm:t>
    </dgm:pt>
    <dgm:pt modelId="{5602853B-3848-4A65-90D0-68B87E4A88FE}" type="parTrans" cxnId="{4C5B25A5-45D8-4908-A24C-F0F21D767B45}">
      <dgm:prSet/>
      <dgm:spPr/>
      <dgm:t>
        <a:bodyPr/>
        <a:lstStyle/>
        <a:p>
          <a:endParaRPr lang="en-US"/>
        </a:p>
      </dgm:t>
    </dgm:pt>
    <dgm:pt modelId="{A969BB4A-50CC-4E14-B975-DEB63021F2D3}" type="sibTrans" cxnId="{4C5B25A5-45D8-4908-A24C-F0F21D767B45}">
      <dgm:prSet/>
      <dgm:spPr/>
      <dgm:t>
        <a:bodyPr/>
        <a:lstStyle/>
        <a:p>
          <a:endParaRPr lang="en-US"/>
        </a:p>
      </dgm:t>
    </dgm:pt>
    <dgm:pt modelId="{2FE183C5-F41A-4430-90EA-5512FE26B4DB}" type="pres">
      <dgm:prSet presAssocID="{AC7923AD-2769-4C2F-97CE-4EE45F1484F1}" presName="Name0" presStyleCnt="0">
        <dgm:presLayoutVars>
          <dgm:dir/>
        </dgm:presLayoutVars>
      </dgm:prSet>
      <dgm:spPr/>
      <dgm:t>
        <a:bodyPr/>
        <a:lstStyle/>
        <a:p>
          <a:endParaRPr lang="en-US"/>
        </a:p>
      </dgm:t>
    </dgm:pt>
    <dgm:pt modelId="{FE993ED4-0396-445E-AAAC-A4B9A5FC42CB}" type="pres">
      <dgm:prSet presAssocID="{79626FA0-294B-4AD2-81BC-D30D325CE992}" presName="composite" presStyleCnt="0"/>
      <dgm:spPr/>
    </dgm:pt>
    <dgm:pt modelId="{F6039F46-D9E7-4EB1-A261-FC8F6F0C18FE}" type="pres">
      <dgm:prSet presAssocID="{79626FA0-294B-4AD2-81BC-D30D325CE992}" presName="Accent" presStyleLbl="alignAcc1" presStyleIdx="0" presStyleCnt="3"/>
      <dgm:spPr/>
    </dgm:pt>
    <dgm:pt modelId="{25A8A0B5-D64A-4E34-B99F-E3FD9BF450B4}" type="pres">
      <dgm:prSet presAssocID="{79626FA0-294B-4AD2-81BC-D30D325CE992}"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7D29EEE0-24BF-4E91-A1A0-9CEC67773B67}" type="pres">
      <dgm:prSet presAssocID="{79626FA0-294B-4AD2-81BC-D30D325CE992}" presName="Child" presStyleLbl="revTx" presStyleIdx="0" presStyleCnt="3">
        <dgm:presLayoutVars>
          <dgm:bulletEnabled val="1"/>
        </dgm:presLayoutVars>
      </dgm:prSet>
      <dgm:spPr/>
      <dgm:t>
        <a:bodyPr/>
        <a:lstStyle/>
        <a:p>
          <a:endParaRPr lang="en-US"/>
        </a:p>
      </dgm:t>
    </dgm:pt>
    <dgm:pt modelId="{8167E039-FE47-4C13-A2CA-2B2CB634C98E}" type="pres">
      <dgm:prSet presAssocID="{79626FA0-294B-4AD2-81BC-D30D325CE992}" presName="Parent" presStyleLbl="alignNode1" presStyleIdx="0" presStyleCnt="3">
        <dgm:presLayoutVars>
          <dgm:bulletEnabled val="1"/>
        </dgm:presLayoutVars>
      </dgm:prSet>
      <dgm:spPr/>
      <dgm:t>
        <a:bodyPr/>
        <a:lstStyle/>
        <a:p>
          <a:endParaRPr lang="en-US"/>
        </a:p>
      </dgm:t>
    </dgm:pt>
    <dgm:pt modelId="{C8E901F5-8743-44C0-A45E-F0488D506079}" type="pres">
      <dgm:prSet presAssocID="{CF8EB8E7-4B4C-43D7-AFD0-19F28B1E2E74}" presName="sibTrans" presStyleCnt="0"/>
      <dgm:spPr/>
    </dgm:pt>
    <dgm:pt modelId="{84AE606E-DCDD-4950-82DA-A9098F1ED90C}" type="pres">
      <dgm:prSet presAssocID="{1738CD0A-030F-4F05-93AB-50A2B48928C5}" presName="composite" presStyleCnt="0"/>
      <dgm:spPr/>
    </dgm:pt>
    <dgm:pt modelId="{D62883D8-52D0-45D9-A498-D710A11D3F76}" type="pres">
      <dgm:prSet presAssocID="{1738CD0A-030F-4F05-93AB-50A2B48928C5}" presName="Accent" presStyleLbl="alignAcc1" presStyleIdx="1" presStyleCnt="3"/>
      <dgm:spPr/>
    </dgm:pt>
    <dgm:pt modelId="{04527BC5-B366-4C6A-9EB9-C69553A65312}" type="pres">
      <dgm:prSet presAssocID="{1738CD0A-030F-4F05-93AB-50A2B48928C5}"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70584F31-C296-43FC-BADA-B1367EE979ED}" type="pres">
      <dgm:prSet presAssocID="{1738CD0A-030F-4F05-93AB-50A2B48928C5}" presName="Child" presStyleLbl="revTx" presStyleIdx="1" presStyleCnt="3">
        <dgm:presLayoutVars>
          <dgm:bulletEnabled val="1"/>
        </dgm:presLayoutVars>
      </dgm:prSet>
      <dgm:spPr/>
      <dgm:t>
        <a:bodyPr/>
        <a:lstStyle/>
        <a:p>
          <a:endParaRPr lang="en-US"/>
        </a:p>
      </dgm:t>
    </dgm:pt>
    <dgm:pt modelId="{D6E86732-26B1-4DC7-B3D7-4086AEC7AA37}" type="pres">
      <dgm:prSet presAssocID="{1738CD0A-030F-4F05-93AB-50A2B48928C5}" presName="Parent" presStyleLbl="alignNode1" presStyleIdx="1" presStyleCnt="3">
        <dgm:presLayoutVars>
          <dgm:bulletEnabled val="1"/>
        </dgm:presLayoutVars>
      </dgm:prSet>
      <dgm:spPr/>
      <dgm:t>
        <a:bodyPr/>
        <a:lstStyle/>
        <a:p>
          <a:endParaRPr lang="en-US"/>
        </a:p>
      </dgm:t>
    </dgm:pt>
    <dgm:pt modelId="{26766B2A-8494-4E6D-8175-AAAC19CCC545}" type="pres">
      <dgm:prSet presAssocID="{A386309C-1785-43C2-B0A9-A08B985D27F5}" presName="sibTrans" presStyleCnt="0"/>
      <dgm:spPr/>
    </dgm:pt>
    <dgm:pt modelId="{A4DF74BB-3464-425D-8A22-98C0E23C6D0E}" type="pres">
      <dgm:prSet presAssocID="{8E50970D-D3D0-4372-8E3C-80B0EDBE656F}" presName="composite" presStyleCnt="0"/>
      <dgm:spPr/>
    </dgm:pt>
    <dgm:pt modelId="{18367388-187B-4412-8B3D-74CD4E43DEB7}" type="pres">
      <dgm:prSet presAssocID="{8E50970D-D3D0-4372-8E3C-80B0EDBE656F}" presName="Accent" presStyleLbl="alignAcc1" presStyleIdx="2" presStyleCnt="3" custLinFactNeighborX="-28064" custLinFactNeighborY="7"/>
      <dgm:spPr/>
    </dgm:pt>
    <dgm:pt modelId="{0CE543B3-D241-46DC-BBD4-ABCE56233558}" type="pres">
      <dgm:prSet presAssocID="{8E50970D-D3D0-4372-8E3C-80B0EDBE656F}"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C24299E5-A6E5-4398-B81A-D2A713C390FC}" type="pres">
      <dgm:prSet presAssocID="{8E50970D-D3D0-4372-8E3C-80B0EDBE656F}" presName="Child" presStyleLbl="revTx" presStyleIdx="2" presStyleCnt="3">
        <dgm:presLayoutVars>
          <dgm:bulletEnabled val="1"/>
        </dgm:presLayoutVars>
      </dgm:prSet>
      <dgm:spPr/>
      <dgm:t>
        <a:bodyPr/>
        <a:lstStyle/>
        <a:p>
          <a:endParaRPr lang="en-US"/>
        </a:p>
      </dgm:t>
    </dgm:pt>
    <dgm:pt modelId="{B9F74262-226F-480A-8874-544F6BC69C1F}" type="pres">
      <dgm:prSet presAssocID="{8E50970D-D3D0-4372-8E3C-80B0EDBE656F}" presName="Parent" presStyleLbl="alignNode1" presStyleIdx="2" presStyleCnt="3" custLinFactNeighborX="-631" custLinFactNeighborY="-62">
        <dgm:presLayoutVars>
          <dgm:bulletEnabled val="1"/>
        </dgm:presLayoutVars>
      </dgm:prSet>
      <dgm:spPr/>
      <dgm:t>
        <a:bodyPr/>
        <a:lstStyle/>
        <a:p>
          <a:endParaRPr lang="en-US"/>
        </a:p>
      </dgm:t>
    </dgm:pt>
  </dgm:ptLst>
  <dgm:cxnLst>
    <dgm:cxn modelId="{8A11F0DA-84F7-4786-A18C-0A957B501619}" type="presOf" srcId="{3620BCAD-0C34-4270-B5A0-C1BFEC3438C6}" destId="{C24299E5-A6E5-4398-B81A-D2A713C390FC}" srcOrd="0" destOrd="0" presId="urn:microsoft.com/office/officeart/2008/layout/TitlePictureLineup"/>
    <dgm:cxn modelId="{9A9CCFE4-781A-49E5-9774-D1179578DE83}" srcId="{AC7923AD-2769-4C2F-97CE-4EE45F1484F1}" destId="{8E50970D-D3D0-4372-8E3C-80B0EDBE656F}" srcOrd="2" destOrd="0" parTransId="{A41A708C-8BB9-4423-8F91-436D43D38104}" sibTransId="{899DBDAA-C369-47E5-A380-786529B74786}"/>
    <dgm:cxn modelId="{4C5B25A5-45D8-4908-A24C-F0F21D767B45}" srcId="{8E50970D-D3D0-4372-8E3C-80B0EDBE656F}" destId="{3620BCAD-0C34-4270-B5A0-C1BFEC3438C6}" srcOrd="0" destOrd="0" parTransId="{5602853B-3848-4A65-90D0-68B87E4A88FE}" sibTransId="{A969BB4A-50CC-4E14-B975-DEB63021F2D3}"/>
    <dgm:cxn modelId="{D0B948A8-AE68-4BD7-AD97-CBDE39A5FC08}" type="presOf" srcId="{46964D69-CD20-4AE5-AA55-D5989E4235B8}" destId="{70584F31-C296-43FC-BADA-B1367EE979ED}" srcOrd="0" destOrd="0" presId="urn:microsoft.com/office/officeart/2008/layout/TitlePictureLineup"/>
    <dgm:cxn modelId="{57D00A3E-11BD-4238-89FF-77E69CFC4334}" type="presOf" srcId="{758589C6-A83D-4C1D-A219-FB053A120B4E}" destId="{7D29EEE0-24BF-4E91-A1A0-9CEC67773B67}" srcOrd="0" destOrd="0" presId="urn:microsoft.com/office/officeart/2008/layout/TitlePictureLineup"/>
    <dgm:cxn modelId="{8B665E5B-91D7-4F6B-9822-2F2FEEDD473D}" srcId="{79626FA0-294B-4AD2-81BC-D30D325CE992}" destId="{758589C6-A83D-4C1D-A219-FB053A120B4E}" srcOrd="0" destOrd="0" parTransId="{2685F60C-8B10-4F6D-872C-F2A1BED1ECD3}" sibTransId="{F8561EB5-4948-4486-90AF-5C09739FD13A}"/>
    <dgm:cxn modelId="{40668BFE-7C89-42D2-944C-39A9EFC830BF}" srcId="{AC7923AD-2769-4C2F-97CE-4EE45F1484F1}" destId="{1738CD0A-030F-4F05-93AB-50A2B48928C5}" srcOrd="1" destOrd="0" parTransId="{866AAD95-8A1A-4AC8-B5C4-49BD8E3FC68E}" sibTransId="{A386309C-1785-43C2-B0A9-A08B985D27F5}"/>
    <dgm:cxn modelId="{C29E044A-A0D4-45A7-AEE2-13066A774B37}" srcId="{AC7923AD-2769-4C2F-97CE-4EE45F1484F1}" destId="{79626FA0-294B-4AD2-81BC-D30D325CE992}" srcOrd="0" destOrd="0" parTransId="{C6FEF4E6-0781-4036-B64C-A113F8018856}" sibTransId="{CF8EB8E7-4B4C-43D7-AFD0-19F28B1E2E74}"/>
    <dgm:cxn modelId="{BADE45F4-F472-41CE-BF1D-8E67D54C748B}" type="presOf" srcId="{8E50970D-D3D0-4372-8E3C-80B0EDBE656F}" destId="{B9F74262-226F-480A-8874-544F6BC69C1F}" srcOrd="0" destOrd="0" presId="urn:microsoft.com/office/officeart/2008/layout/TitlePictureLineup"/>
    <dgm:cxn modelId="{87C4F108-3F7E-4A0A-92BC-C5E9AE7BF044}" type="presOf" srcId="{1738CD0A-030F-4F05-93AB-50A2B48928C5}" destId="{D6E86732-26B1-4DC7-B3D7-4086AEC7AA37}" srcOrd="0" destOrd="0" presId="urn:microsoft.com/office/officeart/2008/layout/TitlePictureLineup"/>
    <dgm:cxn modelId="{7C7060BF-69E4-466E-8C5E-F7056D54088C}" type="presOf" srcId="{79626FA0-294B-4AD2-81BC-D30D325CE992}" destId="{8167E039-FE47-4C13-A2CA-2B2CB634C98E}" srcOrd="0" destOrd="0" presId="urn:microsoft.com/office/officeart/2008/layout/TitlePictureLineup"/>
    <dgm:cxn modelId="{3F5CCE96-2679-4C21-A9E1-56E22F2975DF}" type="presOf" srcId="{AC7923AD-2769-4C2F-97CE-4EE45F1484F1}" destId="{2FE183C5-F41A-4430-90EA-5512FE26B4DB}" srcOrd="0" destOrd="0" presId="urn:microsoft.com/office/officeart/2008/layout/TitlePictureLineup"/>
    <dgm:cxn modelId="{8CB54948-8966-4680-9913-34534F383435}" srcId="{1738CD0A-030F-4F05-93AB-50A2B48928C5}" destId="{46964D69-CD20-4AE5-AA55-D5989E4235B8}" srcOrd="0" destOrd="0" parTransId="{C53EDC5F-8CA6-4BED-A323-D7BBB90772DD}" sibTransId="{B3F5D821-B461-4630-A5CC-1E0678B75497}"/>
    <dgm:cxn modelId="{355E28CB-9EC2-4B03-9FA4-262148FE9E7A}" type="presParOf" srcId="{2FE183C5-F41A-4430-90EA-5512FE26B4DB}" destId="{FE993ED4-0396-445E-AAAC-A4B9A5FC42CB}" srcOrd="0" destOrd="0" presId="urn:microsoft.com/office/officeart/2008/layout/TitlePictureLineup"/>
    <dgm:cxn modelId="{655DC8C4-AAAE-451C-8F74-2DF894677B59}" type="presParOf" srcId="{FE993ED4-0396-445E-AAAC-A4B9A5FC42CB}" destId="{F6039F46-D9E7-4EB1-A261-FC8F6F0C18FE}" srcOrd="0" destOrd="0" presId="urn:microsoft.com/office/officeart/2008/layout/TitlePictureLineup"/>
    <dgm:cxn modelId="{BA9A2484-96DD-4142-8198-9C027BB5DFDB}" type="presParOf" srcId="{FE993ED4-0396-445E-AAAC-A4B9A5FC42CB}" destId="{25A8A0B5-D64A-4E34-B99F-E3FD9BF450B4}" srcOrd="1" destOrd="0" presId="urn:microsoft.com/office/officeart/2008/layout/TitlePictureLineup"/>
    <dgm:cxn modelId="{C99DB9E6-F1E6-444B-B999-2B21FC7C1895}" type="presParOf" srcId="{FE993ED4-0396-445E-AAAC-A4B9A5FC42CB}" destId="{7D29EEE0-24BF-4E91-A1A0-9CEC67773B67}" srcOrd="2" destOrd="0" presId="urn:microsoft.com/office/officeart/2008/layout/TitlePictureLineup"/>
    <dgm:cxn modelId="{3797EF7D-3590-41BC-94D3-613413F2615F}" type="presParOf" srcId="{FE993ED4-0396-445E-AAAC-A4B9A5FC42CB}" destId="{8167E039-FE47-4C13-A2CA-2B2CB634C98E}" srcOrd="3" destOrd="0" presId="urn:microsoft.com/office/officeart/2008/layout/TitlePictureLineup"/>
    <dgm:cxn modelId="{A6B53ED7-B92D-4DA4-97F7-79B2758DABC8}" type="presParOf" srcId="{2FE183C5-F41A-4430-90EA-5512FE26B4DB}" destId="{C8E901F5-8743-44C0-A45E-F0488D506079}" srcOrd="1" destOrd="0" presId="urn:microsoft.com/office/officeart/2008/layout/TitlePictureLineup"/>
    <dgm:cxn modelId="{8E1B0BC2-614F-4E95-9F6C-6D077964D4B1}" type="presParOf" srcId="{2FE183C5-F41A-4430-90EA-5512FE26B4DB}" destId="{84AE606E-DCDD-4950-82DA-A9098F1ED90C}" srcOrd="2" destOrd="0" presId="urn:microsoft.com/office/officeart/2008/layout/TitlePictureLineup"/>
    <dgm:cxn modelId="{8662C043-66ED-4972-9AB3-2A988F94F35C}" type="presParOf" srcId="{84AE606E-DCDD-4950-82DA-A9098F1ED90C}" destId="{D62883D8-52D0-45D9-A498-D710A11D3F76}" srcOrd="0" destOrd="0" presId="urn:microsoft.com/office/officeart/2008/layout/TitlePictureLineup"/>
    <dgm:cxn modelId="{F686E010-58E2-49E7-9E2D-42F71685AD9A}" type="presParOf" srcId="{84AE606E-DCDD-4950-82DA-A9098F1ED90C}" destId="{04527BC5-B366-4C6A-9EB9-C69553A65312}" srcOrd="1" destOrd="0" presId="urn:microsoft.com/office/officeart/2008/layout/TitlePictureLineup"/>
    <dgm:cxn modelId="{77B039A4-88B3-45C8-ADB3-92E17FB36EC8}" type="presParOf" srcId="{84AE606E-DCDD-4950-82DA-A9098F1ED90C}" destId="{70584F31-C296-43FC-BADA-B1367EE979ED}" srcOrd="2" destOrd="0" presId="urn:microsoft.com/office/officeart/2008/layout/TitlePictureLineup"/>
    <dgm:cxn modelId="{AF68E9AB-7E6D-41CE-ABFE-A9E517692B82}" type="presParOf" srcId="{84AE606E-DCDD-4950-82DA-A9098F1ED90C}" destId="{D6E86732-26B1-4DC7-B3D7-4086AEC7AA37}" srcOrd="3" destOrd="0" presId="urn:microsoft.com/office/officeart/2008/layout/TitlePictureLineup"/>
    <dgm:cxn modelId="{D1D3F0D3-E86D-4600-9FA2-20741F00200B}" type="presParOf" srcId="{2FE183C5-F41A-4430-90EA-5512FE26B4DB}" destId="{26766B2A-8494-4E6D-8175-AAAC19CCC545}" srcOrd="3" destOrd="0" presId="urn:microsoft.com/office/officeart/2008/layout/TitlePictureLineup"/>
    <dgm:cxn modelId="{43535886-9736-475C-A78A-4AFD2195B5D4}" type="presParOf" srcId="{2FE183C5-F41A-4430-90EA-5512FE26B4DB}" destId="{A4DF74BB-3464-425D-8A22-98C0E23C6D0E}" srcOrd="4" destOrd="0" presId="urn:microsoft.com/office/officeart/2008/layout/TitlePictureLineup"/>
    <dgm:cxn modelId="{FEE3EFBD-D388-46FB-B02B-190300F75CD3}" type="presParOf" srcId="{A4DF74BB-3464-425D-8A22-98C0E23C6D0E}" destId="{18367388-187B-4412-8B3D-74CD4E43DEB7}" srcOrd="0" destOrd="0" presId="urn:microsoft.com/office/officeart/2008/layout/TitlePictureLineup"/>
    <dgm:cxn modelId="{B22AEB6F-07B1-4F74-9BEF-DDF444CFF5F0}" type="presParOf" srcId="{A4DF74BB-3464-425D-8A22-98C0E23C6D0E}" destId="{0CE543B3-D241-46DC-BBD4-ABCE56233558}" srcOrd="1" destOrd="0" presId="urn:microsoft.com/office/officeart/2008/layout/TitlePictureLineup"/>
    <dgm:cxn modelId="{14C0263F-9BBE-48C7-B656-6758CD27C5FF}" type="presParOf" srcId="{A4DF74BB-3464-425D-8A22-98C0E23C6D0E}" destId="{C24299E5-A6E5-4398-B81A-D2A713C390FC}" srcOrd="2" destOrd="0" presId="urn:microsoft.com/office/officeart/2008/layout/TitlePictureLineup"/>
    <dgm:cxn modelId="{8E68A41C-F253-44D2-B81C-39D8BB744ED4}" type="presParOf" srcId="{A4DF74BB-3464-425D-8A22-98C0E23C6D0E}" destId="{B9F74262-226F-480A-8874-544F6BC69C1F}"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7923AD-2769-4C2F-97CE-4EE45F1484F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79626FA0-294B-4AD2-81BC-D30D325CE992}">
      <dgm:prSet phldrT="[Text]" custT="1"/>
      <dgm:spPr/>
      <dgm:t>
        <a:bodyPr/>
        <a:lstStyle/>
        <a:p>
          <a:r>
            <a:rPr lang="en-US" sz="2000" b="1" dirty="0" smtClean="0">
              <a:latin typeface="Times New Roman" panose="02020603050405020304" pitchFamily="18" charset="0"/>
              <a:cs typeface="Times New Roman" panose="02020603050405020304" pitchFamily="18" charset="0"/>
            </a:rPr>
            <a:t>1958</a:t>
          </a:r>
          <a:endParaRPr lang="en-US" sz="1500" b="1" dirty="0">
            <a:latin typeface="Times New Roman" panose="02020603050405020304" pitchFamily="18" charset="0"/>
            <a:cs typeface="Times New Roman" panose="02020603050405020304" pitchFamily="18" charset="0"/>
          </a:endParaRPr>
        </a:p>
      </dgm:t>
    </dgm:pt>
    <dgm:pt modelId="{C6FEF4E6-0781-4036-B64C-A113F8018856}" type="parTrans" cxnId="{C29E044A-A0D4-45A7-AEE2-13066A774B37}">
      <dgm:prSet/>
      <dgm:spPr/>
      <dgm:t>
        <a:bodyPr/>
        <a:lstStyle/>
        <a:p>
          <a:endParaRPr lang="en-US"/>
        </a:p>
      </dgm:t>
    </dgm:pt>
    <dgm:pt modelId="{CF8EB8E7-4B4C-43D7-AFD0-19F28B1E2E74}" type="sibTrans" cxnId="{C29E044A-A0D4-45A7-AEE2-13066A774B37}">
      <dgm:prSet/>
      <dgm:spPr/>
      <dgm:t>
        <a:bodyPr/>
        <a:lstStyle/>
        <a:p>
          <a:endParaRPr lang="en-US"/>
        </a:p>
      </dgm:t>
    </dgm:pt>
    <dgm:pt modelId="{758589C6-A83D-4C1D-A219-FB053A120B4E}">
      <dgm:prSet phldrT="[Text]" custT="1"/>
      <dgm:spPr/>
      <dgm:t>
        <a:bodyPr/>
        <a:lstStyle/>
        <a:p>
          <a:r>
            <a:rPr lang="ja-JP" altLang="en-US" sz="1800" dirty="0" smtClean="0">
              <a:solidFill>
                <a:schemeClr val="bg1"/>
              </a:solidFill>
            </a:rPr>
            <a:t>ペンシルベニアで米国初の原子力発電所</a:t>
          </a:r>
          <a:endParaRPr lang="en-US" sz="1800" dirty="0">
            <a:solidFill>
              <a:schemeClr val="bg1"/>
            </a:solidFill>
            <a:latin typeface="Times New Roman" panose="02020603050405020304" pitchFamily="18" charset="0"/>
            <a:cs typeface="Times New Roman" panose="02020603050405020304" pitchFamily="18" charset="0"/>
          </a:endParaRPr>
        </a:p>
      </dgm:t>
    </dgm:pt>
    <dgm:pt modelId="{2685F60C-8B10-4F6D-872C-F2A1BED1ECD3}" type="parTrans" cxnId="{8B665E5B-91D7-4F6B-9822-2F2FEEDD473D}">
      <dgm:prSet/>
      <dgm:spPr/>
      <dgm:t>
        <a:bodyPr/>
        <a:lstStyle/>
        <a:p>
          <a:endParaRPr lang="en-US"/>
        </a:p>
      </dgm:t>
    </dgm:pt>
    <dgm:pt modelId="{F8561EB5-4948-4486-90AF-5C09739FD13A}" type="sibTrans" cxnId="{8B665E5B-91D7-4F6B-9822-2F2FEEDD473D}">
      <dgm:prSet/>
      <dgm:spPr/>
      <dgm:t>
        <a:bodyPr/>
        <a:lstStyle/>
        <a:p>
          <a:endParaRPr lang="en-US"/>
        </a:p>
      </dgm:t>
    </dgm:pt>
    <dgm:pt modelId="{1738CD0A-030F-4F05-93AB-50A2B48928C5}">
      <dgm:prSet phldrT="[Text]" custT="1"/>
      <dgm:spPr/>
      <dgm:t>
        <a:bodyPr/>
        <a:lstStyle/>
        <a:p>
          <a:r>
            <a:rPr lang="en-US" sz="2000" b="1" dirty="0" smtClean="0">
              <a:latin typeface="Times New Roman" panose="02020603050405020304" pitchFamily="18" charset="0"/>
              <a:cs typeface="Times New Roman" panose="02020603050405020304" pitchFamily="18" charset="0"/>
            </a:rPr>
            <a:t>1960’s</a:t>
          </a:r>
          <a:endParaRPr lang="en-US" sz="1400" b="1" dirty="0">
            <a:latin typeface="Times New Roman" panose="02020603050405020304" pitchFamily="18" charset="0"/>
            <a:cs typeface="Times New Roman" panose="02020603050405020304" pitchFamily="18" charset="0"/>
          </a:endParaRPr>
        </a:p>
      </dgm:t>
    </dgm:pt>
    <dgm:pt modelId="{866AAD95-8A1A-4AC8-B5C4-49BD8E3FC68E}" type="parTrans" cxnId="{40668BFE-7C89-42D2-944C-39A9EFC830BF}">
      <dgm:prSet/>
      <dgm:spPr/>
      <dgm:t>
        <a:bodyPr/>
        <a:lstStyle/>
        <a:p>
          <a:endParaRPr lang="en-US"/>
        </a:p>
      </dgm:t>
    </dgm:pt>
    <dgm:pt modelId="{A386309C-1785-43C2-B0A9-A08B985D27F5}" type="sibTrans" cxnId="{40668BFE-7C89-42D2-944C-39A9EFC830BF}">
      <dgm:prSet/>
      <dgm:spPr/>
      <dgm:t>
        <a:bodyPr/>
        <a:lstStyle/>
        <a:p>
          <a:endParaRPr lang="en-US"/>
        </a:p>
      </dgm:t>
    </dgm:pt>
    <dgm:pt modelId="{46964D69-CD20-4AE5-AA55-D5989E4235B8}">
      <dgm:prSet phldrT="[Text]" custT="1"/>
      <dgm:spPr/>
      <dgm:t>
        <a:bodyPr/>
        <a:lstStyle/>
        <a:p>
          <a:r>
            <a:rPr lang="ja-JP" altLang="en-US" sz="1800" dirty="0" smtClean="0">
              <a:solidFill>
                <a:schemeClr val="bg1"/>
              </a:solidFill>
            </a:rPr>
            <a:t>原子力発電への激しい反対</a:t>
          </a:r>
          <a:endParaRPr lang="en-US" sz="1800" dirty="0">
            <a:solidFill>
              <a:schemeClr val="bg1"/>
            </a:solidFill>
            <a:latin typeface="Times New Roman" panose="02020603050405020304" pitchFamily="18" charset="0"/>
            <a:cs typeface="Times New Roman" panose="02020603050405020304" pitchFamily="18" charset="0"/>
          </a:endParaRPr>
        </a:p>
      </dgm:t>
    </dgm:pt>
    <dgm:pt modelId="{C53EDC5F-8CA6-4BED-A323-D7BBB90772DD}" type="parTrans" cxnId="{8CB54948-8966-4680-9913-34534F383435}">
      <dgm:prSet/>
      <dgm:spPr/>
      <dgm:t>
        <a:bodyPr/>
        <a:lstStyle/>
        <a:p>
          <a:endParaRPr lang="en-US"/>
        </a:p>
      </dgm:t>
    </dgm:pt>
    <dgm:pt modelId="{B3F5D821-B461-4630-A5CC-1E0678B75497}" type="sibTrans" cxnId="{8CB54948-8966-4680-9913-34534F383435}">
      <dgm:prSet/>
      <dgm:spPr/>
      <dgm:t>
        <a:bodyPr/>
        <a:lstStyle/>
        <a:p>
          <a:endParaRPr lang="en-US"/>
        </a:p>
      </dgm:t>
    </dgm:pt>
    <dgm:pt modelId="{8E50970D-D3D0-4372-8E3C-80B0EDBE656F}">
      <dgm:prSet phldrT="[Text]" custT="1"/>
      <dgm:spPr/>
      <dgm:t>
        <a:bodyPr/>
        <a:lstStyle/>
        <a:p>
          <a:r>
            <a:rPr lang="en-US" sz="1800" b="1" dirty="0" smtClean="0">
              <a:latin typeface="Times New Roman" panose="02020603050405020304" pitchFamily="18" charset="0"/>
              <a:cs typeface="Times New Roman" panose="02020603050405020304" pitchFamily="18" charset="0"/>
            </a:rPr>
            <a:t>1970</a:t>
          </a:r>
          <a:r>
            <a:rPr lang="ja-JP" altLang="en-US" sz="1800" b="1" dirty="0" smtClean="0">
              <a:latin typeface="Times New Roman" panose="02020603050405020304" pitchFamily="18" charset="0"/>
              <a:cs typeface="Times New Roman" panose="02020603050405020304" pitchFamily="18" charset="0"/>
            </a:rPr>
            <a:t>から現在</a:t>
          </a:r>
          <a:endParaRPr lang="en-US" sz="1800" b="1" dirty="0">
            <a:latin typeface="Times New Roman" panose="02020603050405020304" pitchFamily="18" charset="0"/>
            <a:cs typeface="Times New Roman" panose="02020603050405020304" pitchFamily="18" charset="0"/>
          </a:endParaRPr>
        </a:p>
      </dgm:t>
    </dgm:pt>
    <dgm:pt modelId="{A41A708C-8BB9-4423-8F91-436D43D38104}" type="parTrans" cxnId="{9A9CCFE4-781A-49E5-9774-D1179578DE83}">
      <dgm:prSet/>
      <dgm:spPr/>
      <dgm:t>
        <a:bodyPr/>
        <a:lstStyle/>
        <a:p>
          <a:endParaRPr lang="en-US"/>
        </a:p>
      </dgm:t>
    </dgm:pt>
    <dgm:pt modelId="{899DBDAA-C369-47E5-A380-786529B74786}" type="sibTrans" cxnId="{9A9CCFE4-781A-49E5-9774-D1179578DE83}">
      <dgm:prSet/>
      <dgm:spPr/>
      <dgm:t>
        <a:bodyPr/>
        <a:lstStyle/>
        <a:p>
          <a:endParaRPr lang="en-US"/>
        </a:p>
      </dgm:t>
    </dgm:pt>
    <dgm:pt modelId="{3620BCAD-0C34-4270-B5A0-C1BFEC3438C6}">
      <dgm:prSet phldrT="[Text]" custT="1"/>
      <dgm:spPr/>
      <dgm:t>
        <a:bodyPr/>
        <a:lstStyle/>
        <a:p>
          <a:r>
            <a:rPr lang="ja-JP" altLang="en-US" sz="1800" dirty="0" smtClean="0">
              <a:solidFill>
                <a:schemeClr val="bg1"/>
              </a:solidFill>
            </a:rPr>
            <a:t>原子力発電の成長が停滞</a:t>
          </a:r>
          <a:endParaRPr lang="en-US" sz="1800" dirty="0">
            <a:solidFill>
              <a:schemeClr val="bg1"/>
            </a:solidFill>
            <a:latin typeface="Times New Roman" panose="02020603050405020304" pitchFamily="18" charset="0"/>
            <a:cs typeface="Times New Roman" panose="02020603050405020304" pitchFamily="18" charset="0"/>
          </a:endParaRPr>
        </a:p>
      </dgm:t>
    </dgm:pt>
    <dgm:pt modelId="{5602853B-3848-4A65-90D0-68B87E4A88FE}" type="parTrans" cxnId="{4C5B25A5-45D8-4908-A24C-F0F21D767B45}">
      <dgm:prSet/>
      <dgm:spPr/>
      <dgm:t>
        <a:bodyPr/>
        <a:lstStyle/>
        <a:p>
          <a:endParaRPr lang="en-US"/>
        </a:p>
      </dgm:t>
    </dgm:pt>
    <dgm:pt modelId="{A969BB4A-50CC-4E14-B975-DEB63021F2D3}" type="sibTrans" cxnId="{4C5B25A5-45D8-4908-A24C-F0F21D767B45}">
      <dgm:prSet/>
      <dgm:spPr/>
      <dgm:t>
        <a:bodyPr/>
        <a:lstStyle/>
        <a:p>
          <a:endParaRPr lang="en-US"/>
        </a:p>
      </dgm:t>
    </dgm:pt>
    <dgm:pt modelId="{AD70CBA6-33D0-4356-821C-437AEAC2B3BD}" type="pres">
      <dgm:prSet presAssocID="{AC7923AD-2769-4C2F-97CE-4EE45F1484F1}" presName="Name0" presStyleCnt="0">
        <dgm:presLayoutVars>
          <dgm:dir/>
        </dgm:presLayoutVars>
      </dgm:prSet>
      <dgm:spPr/>
      <dgm:t>
        <a:bodyPr/>
        <a:lstStyle/>
        <a:p>
          <a:endParaRPr lang="en-US"/>
        </a:p>
      </dgm:t>
    </dgm:pt>
    <dgm:pt modelId="{83CE07C7-5AFD-4486-B967-C6F8B1838D04}" type="pres">
      <dgm:prSet presAssocID="{79626FA0-294B-4AD2-81BC-D30D325CE992}" presName="composite" presStyleCnt="0"/>
      <dgm:spPr/>
    </dgm:pt>
    <dgm:pt modelId="{67F1D774-6837-47AC-9A6F-95B645F7210C}" type="pres">
      <dgm:prSet presAssocID="{79626FA0-294B-4AD2-81BC-D30D325CE992}" presName="Accent" presStyleLbl="alignAcc1" presStyleIdx="0" presStyleCnt="3"/>
      <dgm:spPr/>
    </dgm:pt>
    <dgm:pt modelId="{B75AB358-9809-4369-A70D-7E8B3BFE6942}" type="pres">
      <dgm:prSet presAssocID="{79626FA0-294B-4AD2-81BC-D30D325CE992}"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37A5CE82-216F-4570-B322-1967FC06D822}" type="pres">
      <dgm:prSet presAssocID="{79626FA0-294B-4AD2-81BC-D30D325CE992}" presName="Child" presStyleLbl="revTx" presStyleIdx="0" presStyleCnt="3">
        <dgm:presLayoutVars>
          <dgm:bulletEnabled val="1"/>
        </dgm:presLayoutVars>
      </dgm:prSet>
      <dgm:spPr/>
      <dgm:t>
        <a:bodyPr/>
        <a:lstStyle/>
        <a:p>
          <a:endParaRPr lang="en-US"/>
        </a:p>
      </dgm:t>
    </dgm:pt>
    <dgm:pt modelId="{2E931CFA-3A41-4A5C-A4A1-82E2C522E315}" type="pres">
      <dgm:prSet presAssocID="{79626FA0-294B-4AD2-81BC-D30D325CE992}" presName="Parent" presStyleLbl="alignNode1" presStyleIdx="0" presStyleCnt="3">
        <dgm:presLayoutVars>
          <dgm:bulletEnabled val="1"/>
        </dgm:presLayoutVars>
      </dgm:prSet>
      <dgm:spPr/>
      <dgm:t>
        <a:bodyPr/>
        <a:lstStyle/>
        <a:p>
          <a:endParaRPr lang="en-US"/>
        </a:p>
      </dgm:t>
    </dgm:pt>
    <dgm:pt modelId="{D1BC8DBA-B400-48ED-90AA-641B8B31A9D2}" type="pres">
      <dgm:prSet presAssocID="{CF8EB8E7-4B4C-43D7-AFD0-19F28B1E2E74}" presName="sibTrans" presStyleCnt="0"/>
      <dgm:spPr/>
    </dgm:pt>
    <dgm:pt modelId="{B1D1424A-28AC-43EB-A86B-EE1574262A88}" type="pres">
      <dgm:prSet presAssocID="{1738CD0A-030F-4F05-93AB-50A2B48928C5}" presName="composite" presStyleCnt="0"/>
      <dgm:spPr/>
    </dgm:pt>
    <dgm:pt modelId="{A9FC5FFF-8894-4590-B0A0-50162C7BCEFB}" type="pres">
      <dgm:prSet presAssocID="{1738CD0A-030F-4F05-93AB-50A2B48928C5}" presName="Accent" presStyleLbl="alignAcc1" presStyleIdx="1" presStyleCnt="3"/>
      <dgm:spPr/>
    </dgm:pt>
    <dgm:pt modelId="{30C362AF-AB47-4CCF-9DF9-D509A271FFCA}" type="pres">
      <dgm:prSet presAssocID="{1738CD0A-030F-4F05-93AB-50A2B48928C5}"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1000" r="-31000"/>
          </a:stretch>
        </a:blipFill>
      </dgm:spPr>
      <dgm:t>
        <a:bodyPr/>
        <a:lstStyle/>
        <a:p>
          <a:endParaRPr lang="en-US"/>
        </a:p>
      </dgm:t>
    </dgm:pt>
    <dgm:pt modelId="{18248CC7-84E9-4BB9-AA85-44A248F0C907}" type="pres">
      <dgm:prSet presAssocID="{1738CD0A-030F-4F05-93AB-50A2B48928C5}" presName="Child" presStyleLbl="revTx" presStyleIdx="1" presStyleCnt="3">
        <dgm:presLayoutVars>
          <dgm:bulletEnabled val="1"/>
        </dgm:presLayoutVars>
      </dgm:prSet>
      <dgm:spPr/>
      <dgm:t>
        <a:bodyPr/>
        <a:lstStyle/>
        <a:p>
          <a:endParaRPr lang="en-US"/>
        </a:p>
      </dgm:t>
    </dgm:pt>
    <dgm:pt modelId="{079C6AD3-459D-494B-BEAE-894E10FB380A}" type="pres">
      <dgm:prSet presAssocID="{1738CD0A-030F-4F05-93AB-50A2B48928C5}" presName="Parent" presStyleLbl="alignNode1" presStyleIdx="1" presStyleCnt="3">
        <dgm:presLayoutVars>
          <dgm:bulletEnabled val="1"/>
        </dgm:presLayoutVars>
      </dgm:prSet>
      <dgm:spPr/>
      <dgm:t>
        <a:bodyPr/>
        <a:lstStyle/>
        <a:p>
          <a:endParaRPr lang="en-US"/>
        </a:p>
      </dgm:t>
    </dgm:pt>
    <dgm:pt modelId="{10A2DDC8-612E-4CAB-97EC-BB2C63E1AE2C}" type="pres">
      <dgm:prSet presAssocID="{A386309C-1785-43C2-B0A9-A08B985D27F5}" presName="sibTrans" presStyleCnt="0"/>
      <dgm:spPr/>
    </dgm:pt>
    <dgm:pt modelId="{B1236A3C-6F14-44CD-8DAA-B7F1A2959751}" type="pres">
      <dgm:prSet presAssocID="{8E50970D-D3D0-4372-8E3C-80B0EDBE656F}" presName="composite" presStyleCnt="0"/>
      <dgm:spPr/>
    </dgm:pt>
    <dgm:pt modelId="{2A76CAD5-BAE7-4352-BFA8-72EA50BFA00F}" type="pres">
      <dgm:prSet presAssocID="{8E50970D-D3D0-4372-8E3C-80B0EDBE656F}" presName="Accent" presStyleLbl="alignAcc1" presStyleIdx="2" presStyleCnt="3"/>
      <dgm:spPr/>
    </dgm:pt>
    <dgm:pt modelId="{62C527C5-A894-45B8-92FF-5F5A100A67F5}" type="pres">
      <dgm:prSet presAssocID="{8E50970D-D3D0-4372-8E3C-80B0EDBE656F}"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DC247737-66DF-4D99-A7C5-ED7BC9562C07}" type="pres">
      <dgm:prSet presAssocID="{8E50970D-D3D0-4372-8E3C-80B0EDBE656F}" presName="Child" presStyleLbl="revTx" presStyleIdx="2" presStyleCnt="3">
        <dgm:presLayoutVars>
          <dgm:bulletEnabled val="1"/>
        </dgm:presLayoutVars>
      </dgm:prSet>
      <dgm:spPr/>
      <dgm:t>
        <a:bodyPr/>
        <a:lstStyle/>
        <a:p>
          <a:endParaRPr lang="en-US"/>
        </a:p>
      </dgm:t>
    </dgm:pt>
    <dgm:pt modelId="{A8229E26-6880-4562-94D8-2223119E95D3}" type="pres">
      <dgm:prSet presAssocID="{8E50970D-D3D0-4372-8E3C-80B0EDBE656F}" presName="Parent" presStyleLbl="alignNode1" presStyleIdx="2" presStyleCnt="3">
        <dgm:presLayoutVars>
          <dgm:bulletEnabled val="1"/>
        </dgm:presLayoutVars>
      </dgm:prSet>
      <dgm:spPr/>
      <dgm:t>
        <a:bodyPr/>
        <a:lstStyle/>
        <a:p>
          <a:endParaRPr lang="en-US"/>
        </a:p>
      </dgm:t>
    </dgm:pt>
  </dgm:ptLst>
  <dgm:cxnLst>
    <dgm:cxn modelId="{E5EA01F0-26D4-4567-A2B0-5E984628B226}" type="presOf" srcId="{79626FA0-294B-4AD2-81BC-D30D325CE992}" destId="{2E931CFA-3A41-4A5C-A4A1-82E2C522E315}" srcOrd="0" destOrd="0" presId="urn:microsoft.com/office/officeart/2008/layout/TitlePictureLineup"/>
    <dgm:cxn modelId="{5025E8E9-250C-4E97-BDC8-F5CA6EB588BB}" type="presOf" srcId="{3620BCAD-0C34-4270-B5A0-C1BFEC3438C6}" destId="{DC247737-66DF-4D99-A7C5-ED7BC9562C07}" srcOrd="0" destOrd="0" presId="urn:microsoft.com/office/officeart/2008/layout/TitlePictureLineup"/>
    <dgm:cxn modelId="{53359433-E7C9-4006-ACC0-4BA19BED9C1E}" type="presOf" srcId="{AC7923AD-2769-4C2F-97CE-4EE45F1484F1}" destId="{AD70CBA6-33D0-4356-821C-437AEAC2B3BD}" srcOrd="0" destOrd="0" presId="urn:microsoft.com/office/officeart/2008/layout/TitlePictureLineup"/>
    <dgm:cxn modelId="{E5426865-07B9-40D5-8BD3-BD27C795545F}" type="presOf" srcId="{758589C6-A83D-4C1D-A219-FB053A120B4E}" destId="{37A5CE82-216F-4570-B322-1967FC06D822}" srcOrd="0" destOrd="0" presId="urn:microsoft.com/office/officeart/2008/layout/TitlePictureLineup"/>
    <dgm:cxn modelId="{9A9CCFE4-781A-49E5-9774-D1179578DE83}" srcId="{AC7923AD-2769-4C2F-97CE-4EE45F1484F1}" destId="{8E50970D-D3D0-4372-8E3C-80B0EDBE656F}" srcOrd="2" destOrd="0" parTransId="{A41A708C-8BB9-4423-8F91-436D43D38104}" sibTransId="{899DBDAA-C369-47E5-A380-786529B74786}"/>
    <dgm:cxn modelId="{4C5B25A5-45D8-4908-A24C-F0F21D767B45}" srcId="{8E50970D-D3D0-4372-8E3C-80B0EDBE656F}" destId="{3620BCAD-0C34-4270-B5A0-C1BFEC3438C6}" srcOrd="0" destOrd="0" parTransId="{5602853B-3848-4A65-90D0-68B87E4A88FE}" sibTransId="{A969BB4A-50CC-4E14-B975-DEB63021F2D3}"/>
    <dgm:cxn modelId="{8B665E5B-91D7-4F6B-9822-2F2FEEDD473D}" srcId="{79626FA0-294B-4AD2-81BC-D30D325CE992}" destId="{758589C6-A83D-4C1D-A219-FB053A120B4E}" srcOrd="0" destOrd="0" parTransId="{2685F60C-8B10-4F6D-872C-F2A1BED1ECD3}" sibTransId="{F8561EB5-4948-4486-90AF-5C09739FD13A}"/>
    <dgm:cxn modelId="{40668BFE-7C89-42D2-944C-39A9EFC830BF}" srcId="{AC7923AD-2769-4C2F-97CE-4EE45F1484F1}" destId="{1738CD0A-030F-4F05-93AB-50A2B48928C5}" srcOrd="1" destOrd="0" parTransId="{866AAD95-8A1A-4AC8-B5C4-49BD8E3FC68E}" sibTransId="{A386309C-1785-43C2-B0A9-A08B985D27F5}"/>
    <dgm:cxn modelId="{C29E044A-A0D4-45A7-AEE2-13066A774B37}" srcId="{AC7923AD-2769-4C2F-97CE-4EE45F1484F1}" destId="{79626FA0-294B-4AD2-81BC-D30D325CE992}" srcOrd="0" destOrd="0" parTransId="{C6FEF4E6-0781-4036-B64C-A113F8018856}" sibTransId="{CF8EB8E7-4B4C-43D7-AFD0-19F28B1E2E74}"/>
    <dgm:cxn modelId="{A9A0DF8E-4E0A-493F-9AFD-E2F74D4FFA51}" type="presOf" srcId="{46964D69-CD20-4AE5-AA55-D5989E4235B8}" destId="{18248CC7-84E9-4BB9-AA85-44A248F0C907}" srcOrd="0" destOrd="0" presId="urn:microsoft.com/office/officeart/2008/layout/TitlePictureLineup"/>
    <dgm:cxn modelId="{ADC50222-C158-4DC4-A4ED-C109F064627B}" type="presOf" srcId="{8E50970D-D3D0-4372-8E3C-80B0EDBE656F}" destId="{A8229E26-6880-4562-94D8-2223119E95D3}" srcOrd="0" destOrd="0" presId="urn:microsoft.com/office/officeart/2008/layout/TitlePictureLineup"/>
    <dgm:cxn modelId="{8CB54948-8966-4680-9913-34534F383435}" srcId="{1738CD0A-030F-4F05-93AB-50A2B48928C5}" destId="{46964D69-CD20-4AE5-AA55-D5989E4235B8}" srcOrd="0" destOrd="0" parTransId="{C53EDC5F-8CA6-4BED-A323-D7BBB90772DD}" sibTransId="{B3F5D821-B461-4630-A5CC-1E0678B75497}"/>
    <dgm:cxn modelId="{01E3E1D2-57A5-4ED9-BAEC-B66F38DA8587}" type="presOf" srcId="{1738CD0A-030F-4F05-93AB-50A2B48928C5}" destId="{079C6AD3-459D-494B-BEAE-894E10FB380A}" srcOrd="0" destOrd="0" presId="urn:microsoft.com/office/officeart/2008/layout/TitlePictureLineup"/>
    <dgm:cxn modelId="{CF8E4DAE-1AB1-4F8F-BBD7-914CDFE5057F}" type="presParOf" srcId="{AD70CBA6-33D0-4356-821C-437AEAC2B3BD}" destId="{83CE07C7-5AFD-4486-B967-C6F8B1838D04}" srcOrd="0" destOrd="0" presId="urn:microsoft.com/office/officeart/2008/layout/TitlePictureLineup"/>
    <dgm:cxn modelId="{61F0C54F-6042-4452-B32A-A185EE66F736}" type="presParOf" srcId="{83CE07C7-5AFD-4486-B967-C6F8B1838D04}" destId="{67F1D774-6837-47AC-9A6F-95B645F7210C}" srcOrd="0" destOrd="0" presId="urn:microsoft.com/office/officeart/2008/layout/TitlePictureLineup"/>
    <dgm:cxn modelId="{EA592C88-20CA-4A12-8AC3-8D8108B80173}" type="presParOf" srcId="{83CE07C7-5AFD-4486-B967-C6F8B1838D04}" destId="{B75AB358-9809-4369-A70D-7E8B3BFE6942}" srcOrd="1" destOrd="0" presId="urn:microsoft.com/office/officeart/2008/layout/TitlePictureLineup"/>
    <dgm:cxn modelId="{1B011C93-E5F4-40B8-8317-A57768C716EE}" type="presParOf" srcId="{83CE07C7-5AFD-4486-B967-C6F8B1838D04}" destId="{37A5CE82-216F-4570-B322-1967FC06D822}" srcOrd="2" destOrd="0" presId="urn:microsoft.com/office/officeart/2008/layout/TitlePictureLineup"/>
    <dgm:cxn modelId="{06CBEBBB-2824-4872-93F8-DE3C40B95CDD}" type="presParOf" srcId="{83CE07C7-5AFD-4486-B967-C6F8B1838D04}" destId="{2E931CFA-3A41-4A5C-A4A1-82E2C522E315}" srcOrd="3" destOrd="0" presId="urn:microsoft.com/office/officeart/2008/layout/TitlePictureLineup"/>
    <dgm:cxn modelId="{58404191-EA75-4E95-AB89-7B9ADA702C17}" type="presParOf" srcId="{AD70CBA6-33D0-4356-821C-437AEAC2B3BD}" destId="{D1BC8DBA-B400-48ED-90AA-641B8B31A9D2}" srcOrd="1" destOrd="0" presId="urn:microsoft.com/office/officeart/2008/layout/TitlePictureLineup"/>
    <dgm:cxn modelId="{7163A54F-0C88-4346-A1DB-68229C988209}" type="presParOf" srcId="{AD70CBA6-33D0-4356-821C-437AEAC2B3BD}" destId="{B1D1424A-28AC-43EB-A86B-EE1574262A88}" srcOrd="2" destOrd="0" presId="urn:microsoft.com/office/officeart/2008/layout/TitlePictureLineup"/>
    <dgm:cxn modelId="{CE57EDAD-22AE-4C1E-8FE5-631AA65C7056}" type="presParOf" srcId="{B1D1424A-28AC-43EB-A86B-EE1574262A88}" destId="{A9FC5FFF-8894-4590-B0A0-50162C7BCEFB}" srcOrd="0" destOrd="0" presId="urn:microsoft.com/office/officeart/2008/layout/TitlePictureLineup"/>
    <dgm:cxn modelId="{E874558A-5B5A-4DF5-A0CA-9C8B6D7B3C70}" type="presParOf" srcId="{B1D1424A-28AC-43EB-A86B-EE1574262A88}" destId="{30C362AF-AB47-4CCF-9DF9-D509A271FFCA}" srcOrd="1" destOrd="0" presId="urn:microsoft.com/office/officeart/2008/layout/TitlePictureLineup"/>
    <dgm:cxn modelId="{21280D24-2492-4771-B449-05CC98CEAE1D}" type="presParOf" srcId="{B1D1424A-28AC-43EB-A86B-EE1574262A88}" destId="{18248CC7-84E9-4BB9-AA85-44A248F0C907}" srcOrd="2" destOrd="0" presId="urn:microsoft.com/office/officeart/2008/layout/TitlePictureLineup"/>
    <dgm:cxn modelId="{5B565DDE-2591-46E2-AC2B-E7B1A497D106}" type="presParOf" srcId="{B1D1424A-28AC-43EB-A86B-EE1574262A88}" destId="{079C6AD3-459D-494B-BEAE-894E10FB380A}" srcOrd="3" destOrd="0" presId="urn:microsoft.com/office/officeart/2008/layout/TitlePictureLineup"/>
    <dgm:cxn modelId="{2D9D1802-2BF9-409B-B7FB-04C34D06E565}" type="presParOf" srcId="{AD70CBA6-33D0-4356-821C-437AEAC2B3BD}" destId="{10A2DDC8-612E-4CAB-97EC-BB2C63E1AE2C}" srcOrd="3" destOrd="0" presId="urn:microsoft.com/office/officeart/2008/layout/TitlePictureLineup"/>
    <dgm:cxn modelId="{542F053B-41D7-4A95-97FC-7371A1E3AFB7}" type="presParOf" srcId="{AD70CBA6-33D0-4356-821C-437AEAC2B3BD}" destId="{B1236A3C-6F14-44CD-8DAA-B7F1A2959751}" srcOrd="4" destOrd="0" presId="urn:microsoft.com/office/officeart/2008/layout/TitlePictureLineup"/>
    <dgm:cxn modelId="{CBEEE672-7E79-4BFD-897E-7ADAF8EBF4D4}" type="presParOf" srcId="{B1236A3C-6F14-44CD-8DAA-B7F1A2959751}" destId="{2A76CAD5-BAE7-4352-BFA8-72EA50BFA00F}" srcOrd="0" destOrd="0" presId="urn:microsoft.com/office/officeart/2008/layout/TitlePictureLineup"/>
    <dgm:cxn modelId="{EC336963-4030-4C2A-806A-D0C7945A1367}" type="presParOf" srcId="{B1236A3C-6F14-44CD-8DAA-B7F1A2959751}" destId="{62C527C5-A894-45B8-92FF-5F5A100A67F5}" srcOrd="1" destOrd="0" presId="urn:microsoft.com/office/officeart/2008/layout/TitlePictureLineup"/>
    <dgm:cxn modelId="{E9DE31F5-A428-43B5-B903-F74099021FD6}" type="presParOf" srcId="{B1236A3C-6F14-44CD-8DAA-B7F1A2959751}" destId="{DC247737-66DF-4D99-A7C5-ED7BC9562C07}" srcOrd="2" destOrd="0" presId="urn:microsoft.com/office/officeart/2008/layout/TitlePictureLineup"/>
    <dgm:cxn modelId="{B4EE0B3D-C79F-4FBD-B215-FA26A6BCD6A3}" type="presParOf" srcId="{B1236A3C-6F14-44CD-8DAA-B7F1A2959751}" destId="{A8229E26-6880-4562-94D8-2223119E95D3}" srcOrd="3" destOrd="0" presId="urn:microsoft.com/office/officeart/2008/layout/Title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7923AD-2769-4C2F-97CE-4EE45F1484F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79626FA0-294B-4AD2-81BC-D30D325CE992}">
      <dgm:prSet phldrT="[Text]" custT="1"/>
      <dgm:spPr/>
      <dgm:t>
        <a:bodyPr/>
        <a:lstStyle/>
        <a:p>
          <a:r>
            <a:rPr lang="en-US" sz="2000" b="1" dirty="0" smtClean="0">
              <a:latin typeface="Times New Roman" panose="02020603050405020304" pitchFamily="18" charset="0"/>
              <a:cs typeface="Times New Roman" panose="02020603050405020304" pitchFamily="18" charset="0"/>
            </a:rPr>
            <a:t>1954</a:t>
          </a:r>
          <a:endParaRPr lang="en-US" sz="1400" b="1" dirty="0">
            <a:latin typeface="Times New Roman" panose="02020603050405020304" pitchFamily="18" charset="0"/>
            <a:cs typeface="Times New Roman" panose="02020603050405020304" pitchFamily="18" charset="0"/>
          </a:endParaRPr>
        </a:p>
      </dgm:t>
    </dgm:pt>
    <dgm:pt modelId="{C6FEF4E6-0781-4036-B64C-A113F8018856}" type="parTrans" cxnId="{C29E044A-A0D4-45A7-AEE2-13066A774B37}">
      <dgm:prSet/>
      <dgm:spPr/>
      <dgm:t>
        <a:bodyPr/>
        <a:lstStyle/>
        <a:p>
          <a:endParaRPr lang="en-US"/>
        </a:p>
      </dgm:t>
    </dgm:pt>
    <dgm:pt modelId="{CF8EB8E7-4B4C-43D7-AFD0-19F28B1E2E74}" type="sibTrans" cxnId="{C29E044A-A0D4-45A7-AEE2-13066A774B37}">
      <dgm:prSet/>
      <dgm:spPr/>
      <dgm:t>
        <a:bodyPr/>
        <a:lstStyle/>
        <a:p>
          <a:endParaRPr lang="en-US"/>
        </a:p>
      </dgm:t>
    </dgm:pt>
    <dgm:pt modelId="{758589C6-A83D-4C1D-A219-FB053A120B4E}">
      <dgm:prSet phldrT="[Text]" custT="1"/>
      <dgm:spPr/>
      <dgm:t>
        <a:bodyPr/>
        <a:lstStyle/>
        <a:p>
          <a:r>
            <a:rPr lang="ja-JP" altLang="en-US" sz="1800" dirty="0" smtClean="0">
              <a:solidFill>
                <a:schemeClr val="bg1"/>
              </a:solidFill>
            </a:rPr>
            <a:t>原子力発電の研究が始まる</a:t>
          </a:r>
          <a:endParaRPr lang="en-US" sz="1800" dirty="0">
            <a:solidFill>
              <a:schemeClr val="bg1"/>
            </a:solidFill>
            <a:latin typeface="Times New Roman" panose="02020603050405020304" pitchFamily="18" charset="0"/>
            <a:cs typeface="Times New Roman" panose="02020603050405020304" pitchFamily="18" charset="0"/>
          </a:endParaRPr>
        </a:p>
      </dgm:t>
    </dgm:pt>
    <dgm:pt modelId="{2685F60C-8B10-4F6D-872C-F2A1BED1ECD3}" type="parTrans" cxnId="{8B665E5B-91D7-4F6B-9822-2F2FEEDD473D}">
      <dgm:prSet/>
      <dgm:spPr/>
      <dgm:t>
        <a:bodyPr/>
        <a:lstStyle/>
        <a:p>
          <a:endParaRPr lang="en-US"/>
        </a:p>
      </dgm:t>
    </dgm:pt>
    <dgm:pt modelId="{F8561EB5-4948-4486-90AF-5C09739FD13A}" type="sibTrans" cxnId="{8B665E5B-91D7-4F6B-9822-2F2FEEDD473D}">
      <dgm:prSet/>
      <dgm:spPr/>
      <dgm:t>
        <a:bodyPr/>
        <a:lstStyle/>
        <a:p>
          <a:endParaRPr lang="en-US"/>
        </a:p>
      </dgm:t>
    </dgm:pt>
    <dgm:pt modelId="{1738CD0A-030F-4F05-93AB-50A2B48928C5}">
      <dgm:prSet phldrT="[Text]" custT="1"/>
      <dgm:spPr/>
      <dgm:t>
        <a:bodyPr/>
        <a:lstStyle/>
        <a:p>
          <a:r>
            <a:rPr lang="en-US" sz="2000" b="1" dirty="0" smtClean="0">
              <a:latin typeface="Times New Roman" panose="02020603050405020304" pitchFamily="18" charset="0"/>
              <a:cs typeface="Times New Roman" panose="02020603050405020304" pitchFamily="18" charset="0"/>
            </a:rPr>
            <a:t>1966</a:t>
          </a:r>
          <a:endParaRPr lang="en-US" sz="1400" b="1" dirty="0">
            <a:latin typeface="Times New Roman" panose="02020603050405020304" pitchFamily="18" charset="0"/>
            <a:cs typeface="Times New Roman" panose="02020603050405020304" pitchFamily="18" charset="0"/>
          </a:endParaRPr>
        </a:p>
      </dgm:t>
    </dgm:pt>
    <dgm:pt modelId="{866AAD95-8A1A-4AC8-B5C4-49BD8E3FC68E}" type="parTrans" cxnId="{40668BFE-7C89-42D2-944C-39A9EFC830BF}">
      <dgm:prSet/>
      <dgm:spPr/>
      <dgm:t>
        <a:bodyPr/>
        <a:lstStyle/>
        <a:p>
          <a:endParaRPr lang="en-US"/>
        </a:p>
      </dgm:t>
    </dgm:pt>
    <dgm:pt modelId="{A386309C-1785-43C2-B0A9-A08B985D27F5}" type="sibTrans" cxnId="{40668BFE-7C89-42D2-944C-39A9EFC830BF}">
      <dgm:prSet/>
      <dgm:spPr/>
      <dgm:t>
        <a:bodyPr/>
        <a:lstStyle/>
        <a:p>
          <a:endParaRPr lang="en-US"/>
        </a:p>
      </dgm:t>
    </dgm:pt>
    <dgm:pt modelId="{46964D69-CD20-4AE5-AA55-D5989E4235B8}">
      <dgm:prSet phldrT="[Text]" custT="1"/>
      <dgm:spPr/>
      <dgm:t>
        <a:bodyPr/>
        <a:lstStyle/>
        <a:p>
          <a:r>
            <a:rPr lang="ja-JP" altLang="en-US" sz="1800" dirty="0" smtClean="0">
              <a:solidFill>
                <a:schemeClr val="bg1"/>
              </a:solidFill>
            </a:rPr>
            <a:t>日本初の原子力プラント</a:t>
          </a:r>
          <a:endParaRPr lang="en-US" sz="1800" dirty="0">
            <a:solidFill>
              <a:schemeClr val="bg1"/>
            </a:solidFill>
            <a:latin typeface="Times New Roman" panose="02020603050405020304" pitchFamily="18" charset="0"/>
            <a:cs typeface="Times New Roman" panose="02020603050405020304" pitchFamily="18" charset="0"/>
          </a:endParaRPr>
        </a:p>
      </dgm:t>
    </dgm:pt>
    <dgm:pt modelId="{C53EDC5F-8CA6-4BED-A323-D7BBB90772DD}" type="parTrans" cxnId="{8CB54948-8966-4680-9913-34534F383435}">
      <dgm:prSet/>
      <dgm:spPr/>
      <dgm:t>
        <a:bodyPr/>
        <a:lstStyle/>
        <a:p>
          <a:endParaRPr lang="en-US"/>
        </a:p>
      </dgm:t>
    </dgm:pt>
    <dgm:pt modelId="{B3F5D821-B461-4630-A5CC-1E0678B75497}" type="sibTrans" cxnId="{8CB54948-8966-4680-9913-34534F383435}">
      <dgm:prSet/>
      <dgm:spPr/>
      <dgm:t>
        <a:bodyPr/>
        <a:lstStyle/>
        <a:p>
          <a:endParaRPr lang="en-US"/>
        </a:p>
      </dgm:t>
    </dgm:pt>
    <dgm:pt modelId="{8E50970D-D3D0-4372-8E3C-80B0EDBE656F}">
      <dgm:prSet phldrT="[Text]" custT="1"/>
      <dgm:spPr/>
      <dgm:t>
        <a:bodyPr/>
        <a:lstStyle/>
        <a:p>
          <a:r>
            <a:rPr lang="en-US" sz="2000" b="1" dirty="0" smtClean="0">
              <a:latin typeface="Times New Roman" panose="02020603050405020304" pitchFamily="18" charset="0"/>
              <a:cs typeface="Times New Roman" panose="02020603050405020304" pitchFamily="18" charset="0"/>
            </a:rPr>
            <a:t>1995</a:t>
          </a:r>
          <a:endParaRPr lang="en-US" sz="1400" b="1" dirty="0">
            <a:latin typeface="Times New Roman" panose="02020603050405020304" pitchFamily="18" charset="0"/>
            <a:cs typeface="Times New Roman" panose="02020603050405020304" pitchFamily="18" charset="0"/>
          </a:endParaRPr>
        </a:p>
      </dgm:t>
    </dgm:pt>
    <dgm:pt modelId="{A41A708C-8BB9-4423-8F91-436D43D38104}" type="parTrans" cxnId="{9A9CCFE4-781A-49E5-9774-D1179578DE83}">
      <dgm:prSet/>
      <dgm:spPr/>
      <dgm:t>
        <a:bodyPr/>
        <a:lstStyle/>
        <a:p>
          <a:endParaRPr lang="en-US"/>
        </a:p>
      </dgm:t>
    </dgm:pt>
    <dgm:pt modelId="{899DBDAA-C369-47E5-A380-786529B74786}" type="sibTrans" cxnId="{9A9CCFE4-781A-49E5-9774-D1179578DE83}">
      <dgm:prSet/>
      <dgm:spPr/>
      <dgm:t>
        <a:bodyPr/>
        <a:lstStyle/>
        <a:p>
          <a:endParaRPr lang="en-US"/>
        </a:p>
      </dgm:t>
    </dgm:pt>
    <dgm:pt modelId="{3620BCAD-0C34-4270-B5A0-C1BFEC3438C6}">
      <dgm:prSet phldrT="[Text]" custT="1"/>
      <dgm:spPr/>
      <dgm:t>
        <a:bodyPr/>
        <a:lstStyle/>
        <a:p>
          <a:r>
            <a:rPr lang="ja-JP" altLang="en-US" sz="1800" dirty="0" smtClean="0">
              <a:solidFill>
                <a:schemeClr val="bg1"/>
              </a:solidFill>
            </a:rPr>
            <a:t>原子力発電の隠蔽が否定的な印象を与える</a:t>
          </a:r>
          <a:endParaRPr lang="en-US" sz="1800" dirty="0">
            <a:solidFill>
              <a:schemeClr val="bg1"/>
            </a:solidFill>
            <a:latin typeface="Times New Roman" panose="02020603050405020304" pitchFamily="18" charset="0"/>
            <a:cs typeface="Times New Roman" panose="02020603050405020304" pitchFamily="18" charset="0"/>
          </a:endParaRPr>
        </a:p>
      </dgm:t>
    </dgm:pt>
    <dgm:pt modelId="{5602853B-3848-4A65-90D0-68B87E4A88FE}" type="parTrans" cxnId="{4C5B25A5-45D8-4908-A24C-F0F21D767B45}">
      <dgm:prSet/>
      <dgm:spPr/>
      <dgm:t>
        <a:bodyPr/>
        <a:lstStyle/>
        <a:p>
          <a:endParaRPr lang="en-US"/>
        </a:p>
      </dgm:t>
    </dgm:pt>
    <dgm:pt modelId="{A969BB4A-50CC-4E14-B975-DEB63021F2D3}" type="sibTrans" cxnId="{4C5B25A5-45D8-4908-A24C-F0F21D767B45}">
      <dgm:prSet/>
      <dgm:spPr/>
      <dgm:t>
        <a:bodyPr/>
        <a:lstStyle/>
        <a:p>
          <a:endParaRPr lang="en-US"/>
        </a:p>
      </dgm:t>
    </dgm:pt>
    <dgm:pt modelId="{A193E6B1-AFD0-4740-B236-DE3E45328E4C}" type="pres">
      <dgm:prSet presAssocID="{AC7923AD-2769-4C2F-97CE-4EE45F1484F1}" presName="Name0" presStyleCnt="0">
        <dgm:presLayoutVars>
          <dgm:dir/>
        </dgm:presLayoutVars>
      </dgm:prSet>
      <dgm:spPr/>
      <dgm:t>
        <a:bodyPr/>
        <a:lstStyle/>
        <a:p>
          <a:endParaRPr lang="en-US"/>
        </a:p>
      </dgm:t>
    </dgm:pt>
    <dgm:pt modelId="{4034C403-9586-4354-9991-9D5DCDC4F5AE}" type="pres">
      <dgm:prSet presAssocID="{79626FA0-294B-4AD2-81BC-D30D325CE992}" presName="composite" presStyleCnt="0"/>
      <dgm:spPr/>
    </dgm:pt>
    <dgm:pt modelId="{DD718087-4B12-4A3C-87F2-BC79C32DF865}" type="pres">
      <dgm:prSet presAssocID="{79626FA0-294B-4AD2-81BC-D30D325CE992}" presName="Accent" presStyleLbl="alignAcc1" presStyleIdx="0" presStyleCnt="3"/>
      <dgm:spPr/>
    </dgm:pt>
    <dgm:pt modelId="{63F6D943-040E-4C91-A103-F209C783F168}" type="pres">
      <dgm:prSet presAssocID="{79626FA0-294B-4AD2-81BC-D30D325CE992}"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F01075B6-C21F-4A87-B123-39EF8407C803}" type="pres">
      <dgm:prSet presAssocID="{79626FA0-294B-4AD2-81BC-D30D325CE992}" presName="Child" presStyleLbl="revTx" presStyleIdx="0" presStyleCnt="3">
        <dgm:presLayoutVars>
          <dgm:bulletEnabled val="1"/>
        </dgm:presLayoutVars>
      </dgm:prSet>
      <dgm:spPr/>
      <dgm:t>
        <a:bodyPr/>
        <a:lstStyle/>
        <a:p>
          <a:endParaRPr lang="en-US"/>
        </a:p>
      </dgm:t>
    </dgm:pt>
    <dgm:pt modelId="{1C118846-F96D-46B7-8BB2-C3AD4CC81F85}" type="pres">
      <dgm:prSet presAssocID="{79626FA0-294B-4AD2-81BC-D30D325CE992}" presName="Parent" presStyleLbl="alignNode1" presStyleIdx="0" presStyleCnt="3">
        <dgm:presLayoutVars>
          <dgm:bulletEnabled val="1"/>
        </dgm:presLayoutVars>
      </dgm:prSet>
      <dgm:spPr/>
      <dgm:t>
        <a:bodyPr/>
        <a:lstStyle/>
        <a:p>
          <a:endParaRPr lang="en-US"/>
        </a:p>
      </dgm:t>
    </dgm:pt>
    <dgm:pt modelId="{AF8EFB13-2974-4191-A28B-F302AD73CB19}" type="pres">
      <dgm:prSet presAssocID="{CF8EB8E7-4B4C-43D7-AFD0-19F28B1E2E74}" presName="sibTrans" presStyleCnt="0"/>
      <dgm:spPr/>
    </dgm:pt>
    <dgm:pt modelId="{609172C6-878A-48D3-A582-CCBBEFD28AC7}" type="pres">
      <dgm:prSet presAssocID="{1738CD0A-030F-4F05-93AB-50A2B48928C5}" presName="composite" presStyleCnt="0"/>
      <dgm:spPr/>
    </dgm:pt>
    <dgm:pt modelId="{2F231D33-DF72-4906-86A9-82BA459805F1}" type="pres">
      <dgm:prSet presAssocID="{1738CD0A-030F-4F05-93AB-50A2B48928C5}" presName="Accent" presStyleLbl="alignAcc1" presStyleIdx="1" presStyleCnt="3"/>
      <dgm:spPr/>
    </dgm:pt>
    <dgm:pt modelId="{B2CAD549-0DE2-42A9-AC02-D88B267D7120}" type="pres">
      <dgm:prSet presAssocID="{1738CD0A-030F-4F05-93AB-50A2B48928C5}"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E36A4D53-47A2-4E63-A272-BD14AC8C0792}" type="pres">
      <dgm:prSet presAssocID="{1738CD0A-030F-4F05-93AB-50A2B48928C5}" presName="Child" presStyleLbl="revTx" presStyleIdx="1" presStyleCnt="3">
        <dgm:presLayoutVars>
          <dgm:bulletEnabled val="1"/>
        </dgm:presLayoutVars>
      </dgm:prSet>
      <dgm:spPr/>
      <dgm:t>
        <a:bodyPr/>
        <a:lstStyle/>
        <a:p>
          <a:endParaRPr lang="en-US"/>
        </a:p>
      </dgm:t>
    </dgm:pt>
    <dgm:pt modelId="{B2DCC13D-3A40-465B-ACD6-676B06CE68CA}" type="pres">
      <dgm:prSet presAssocID="{1738CD0A-030F-4F05-93AB-50A2B48928C5}" presName="Parent" presStyleLbl="alignNode1" presStyleIdx="1" presStyleCnt="3">
        <dgm:presLayoutVars>
          <dgm:bulletEnabled val="1"/>
        </dgm:presLayoutVars>
      </dgm:prSet>
      <dgm:spPr/>
      <dgm:t>
        <a:bodyPr/>
        <a:lstStyle/>
        <a:p>
          <a:endParaRPr lang="en-US"/>
        </a:p>
      </dgm:t>
    </dgm:pt>
    <dgm:pt modelId="{ED44963A-255E-45D8-A9DB-7D73A63DFE3B}" type="pres">
      <dgm:prSet presAssocID="{A386309C-1785-43C2-B0A9-A08B985D27F5}" presName="sibTrans" presStyleCnt="0"/>
      <dgm:spPr/>
    </dgm:pt>
    <dgm:pt modelId="{B816EB8C-8DCA-41BC-A388-D41485A2A87C}" type="pres">
      <dgm:prSet presAssocID="{8E50970D-D3D0-4372-8E3C-80B0EDBE656F}" presName="composite" presStyleCnt="0"/>
      <dgm:spPr/>
    </dgm:pt>
    <dgm:pt modelId="{ED1C29EB-843A-40CB-93C6-224C4D5DE740}" type="pres">
      <dgm:prSet presAssocID="{8E50970D-D3D0-4372-8E3C-80B0EDBE656F}" presName="Accent" presStyleLbl="alignAcc1" presStyleIdx="2" presStyleCnt="3"/>
      <dgm:spPr/>
    </dgm:pt>
    <dgm:pt modelId="{CB75A00E-2A4A-4A22-ADC6-165DB9C86FFA}" type="pres">
      <dgm:prSet presAssocID="{8E50970D-D3D0-4372-8E3C-80B0EDBE656F}"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28819C6A-AB02-47B0-8855-CF30DA064F61}" type="pres">
      <dgm:prSet presAssocID="{8E50970D-D3D0-4372-8E3C-80B0EDBE656F}" presName="Child" presStyleLbl="revTx" presStyleIdx="2" presStyleCnt="3">
        <dgm:presLayoutVars>
          <dgm:bulletEnabled val="1"/>
        </dgm:presLayoutVars>
      </dgm:prSet>
      <dgm:spPr/>
      <dgm:t>
        <a:bodyPr/>
        <a:lstStyle/>
        <a:p>
          <a:endParaRPr lang="en-US"/>
        </a:p>
      </dgm:t>
    </dgm:pt>
    <dgm:pt modelId="{38EDC375-8E1A-4765-B1BB-502C508C27BE}" type="pres">
      <dgm:prSet presAssocID="{8E50970D-D3D0-4372-8E3C-80B0EDBE656F}" presName="Parent" presStyleLbl="alignNode1" presStyleIdx="2" presStyleCnt="3">
        <dgm:presLayoutVars>
          <dgm:bulletEnabled val="1"/>
        </dgm:presLayoutVars>
      </dgm:prSet>
      <dgm:spPr/>
      <dgm:t>
        <a:bodyPr/>
        <a:lstStyle/>
        <a:p>
          <a:endParaRPr lang="en-US"/>
        </a:p>
      </dgm:t>
    </dgm:pt>
  </dgm:ptLst>
  <dgm:cxnLst>
    <dgm:cxn modelId="{B7A1A3C8-9B2E-40D2-B6A1-66CF94AF69C2}" type="presOf" srcId="{AC7923AD-2769-4C2F-97CE-4EE45F1484F1}" destId="{A193E6B1-AFD0-4740-B236-DE3E45328E4C}" srcOrd="0" destOrd="0" presId="urn:microsoft.com/office/officeart/2008/layout/TitlePictureLineup"/>
    <dgm:cxn modelId="{58E5B311-E61E-4946-B883-7D9D83FC197A}" type="presOf" srcId="{1738CD0A-030F-4F05-93AB-50A2B48928C5}" destId="{B2DCC13D-3A40-465B-ACD6-676B06CE68CA}" srcOrd="0" destOrd="0" presId="urn:microsoft.com/office/officeart/2008/layout/TitlePictureLineup"/>
    <dgm:cxn modelId="{40668BFE-7C89-42D2-944C-39A9EFC830BF}" srcId="{AC7923AD-2769-4C2F-97CE-4EE45F1484F1}" destId="{1738CD0A-030F-4F05-93AB-50A2B48928C5}" srcOrd="1" destOrd="0" parTransId="{866AAD95-8A1A-4AC8-B5C4-49BD8E3FC68E}" sibTransId="{A386309C-1785-43C2-B0A9-A08B985D27F5}"/>
    <dgm:cxn modelId="{8CB54948-8966-4680-9913-34534F383435}" srcId="{1738CD0A-030F-4F05-93AB-50A2B48928C5}" destId="{46964D69-CD20-4AE5-AA55-D5989E4235B8}" srcOrd="0" destOrd="0" parTransId="{C53EDC5F-8CA6-4BED-A323-D7BBB90772DD}" sibTransId="{B3F5D821-B461-4630-A5CC-1E0678B75497}"/>
    <dgm:cxn modelId="{348D1F86-9EA5-473C-B794-FFADAC679EB6}" type="presOf" srcId="{8E50970D-D3D0-4372-8E3C-80B0EDBE656F}" destId="{38EDC375-8E1A-4765-B1BB-502C508C27BE}" srcOrd="0" destOrd="0" presId="urn:microsoft.com/office/officeart/2008/layout/TitlePictureLineup"/>
    <dgm:cxn modelId="{C29E044A-A0D4-45A7-AEE2-13066A774B37}" srcId="{AC7923AD-2769-4C2F-97CE-4EE45F1484F1}" destId="{79626FA0-294B-4AD2-81BC-D30D325CE992}" srcOrd="0" destOrd="0" parTransId="{C6FEF4E6-0781-4036-B64C-A113F8018856}" sibTransId="{CF8EB8E7-4B4C-43D7-AFD0-19F28B1E2E74}"/>
    <dgm:cxn modelId="{064DBEAF-DACF-4C65-8CC1-C95CCECD15F5}" type="presOf" srcId="{758589C6-A83D-4C1D-A219-FB053A120B4E}" destId="{F01075B6-C21F-4A87-B123-39EF8407C803}" srcOrd="0" destOrd="0" presId="urn:microsoft.com/office/officeart/2008/layout/TitlePictureLineup"/>
    <dgm:cxn modelId="{8B665E5B-91D7-4F6B-9822-2F2FEEDD473D}" srcId="{79626FA0-294B-4AD2-81BC-D30D325CE992}" destId="{758589C6-A83D-4C1D-A219-FB053A120B4E}" srcOrd="0" destOrd="0" parTransId="{2685F60C-8B10-4F6D-872C-F2A1BED1ECD3}" sibTransId="{F8561EB5-4948-4486-90AF-5C09739FD13A}"/>
    <dgm:cxn modelId="{4C5B25A5-45D8-4908-A24C-F0F21D767B45}" srcId="{8E50970D-D3D0-4372-8E3C-80B0EDBE656F}" destId="{3620BCAD-0C34-4270-B5A0-C1BFEC3438C6}" srcOrd="0" destOrd="0" parTransId="{5602853B-3848-4A65-90D0-68B87E4A88FE}" sibTransId="{A969BB4A-50CC-4E14-B975-DEB63021F2D3}"/>
    <dgm:cxn modelId="{D0080AD1-19B5-4F4E-AC47-F2839F117795}" type="presOf" srcId="{79626FA0-294B-4AD2-81BC-D30D325CE992}" destId="{1C118846-F96D-46B7-8BB2-C3AD4CC81F85}" srcOrd="0" destOrd="0" presId="urn:microsoft.com/office/officeart/2008/layout/TitlePictureLineup"/>
    <dgm:cxn modelId="{A2F5B0AF-D69D-4C05-B752-459397E20F9F}" type="presOf" srcId="{46964D69-CD20-4AE5-AA55-D5989E4235B8}" destId="{E36A4D53-47A2-4E63-A272-BD14AC8C0792}" srcOrd="0" destOrd="0" presId="urn:microsoft.com/office/officeart/2008/layout/TitlePictureLineup"/>
    <dgm:cxn modelId="{9A9CCFE4-781A-49E5-9774-D1179578DE83}" srcId="{AC7923AD-2769-4C2F-97CE-4EE45F1484F1}" destId="{8E50970D-D3D0-4372-8E3C-80B0EDBE656F}" srcOrd="2" destOrd="0" parTransId="{A41A708C-8BB9-4423-8F91-436D43D38104}" sibTransId="{899DBDAA-C369-47E5-A380-786529B74786}"/>
    <dgm:cxn modelId="{98EC1074-9BF3-4AE1-B67A-3787155138C5}" type="presOf" srcId="{3620BCAD-0C34-4270-B5A0-C1BFEC3438C6}" destId="{28819C6A-AB02-47B0-8855-CF30DA064F61}" srcOrd="0" destOrd="0" presId="urn:microsoft.com/office/officeart/2008/layout/TitlePictureLineup"/>
    <dgm:cxn modelId="{66806347-AC55-4011-8319-ABB910F11BD9}" type="presParOf" srcId="{A193E6B1-AFD0-4740-B236-DE3E45328E4C}" destId="{4034C403-9586-4354-9991-9D5DCDC4F5AE}" srcOrd="0" destOrd="0" presId="urn:microsoft.com/office/officeart/2008/layout/TitlePictureLineup"/>
    <dgm:cxn modelId="{3FAEE906-425E-444C-8950-65B3D33A4C5C}" type="presParOf" srcId="{4034C403-9586-4354-9991-9D5DCDC4F5AE}" destId="{DD718087-4B12-4A3C-87F2-BC79C32DF865}" srcOrd="0" destOrd="0" presId="urn:microsoft.com/office/officeart/2008/layout/TitlePictureLineup"/>
    <dgm:cxn modelId="{814EA3D9-FE4E-4F5E-A1D6-779A841ACD85}" type="presParOf" srcId="{4034C403-9586-4354-9991-9D5DCDC4F5AE}" destId="{63F6D943-040E-4C91-A103-F209C783F168}" srcOrd="1" destOrd="0" presId="urn:microsoft.com/office/officeart/2008/layout/TitlePictureLineup"/>
    <dgm:cxn modelId="{DE0E7712-45EE-43AE-9C27-BE052CB58008}" type="presParOf" srcId="{4034C403-9586-4354-9991-9D5DCDC4F5AE}" destId="{F01075B6-C21F-4A87-B123-39EF8407C803}" srcOrd="2" destOrd="0" presId="urn:microsoft.com/office/officeart/2008/layout/TitlePictureLineup"/>
    <dgm:cxn modelId="{9E3FC6D9-63C8-4F7F-B23E-808CA05C6EA9}" type="presParOf" srcId="{4034C403-9586-4354-9991-9D5DCDC4F5AE}" destId="{1C118846-F96D-46B7-8BB2-C3AD4CC81F85}" srcOrd="3" destOrd="0" presId="urn:microsoft.com/office/officeart/2008/layout/TitlePictureLineup"/>
    <dgm:cxn modelId="{8989FB84-9F4B-4BD5-B544-05A284120351}" type="presParOf" srcId="{A193E6B1-AFD0-4740-B236-DE3E45328E4C}" destId="{AF8EFB13-2974-4191-A28B-F302AD73CB19}" srcOrd="1" destOrd="0" presId="urn:microsoft.com/office/officeart/2008/layout/TitlePictureLineup"/>
    <dgm:cxn modelId="{5C7D2554-73B5-4795-B405-A1DCE4CFDBE0}" type="presParOf" srcId="{A193E6B1-AFD0-4740-B236-DE3E45328E4C}" destId="{609172C6-878A-48D3-A582-CCBBEFD28AC7}" srcOrd="2" destOrd="0" presId="urn:microsoft.com/office/officeart/2008/layout/TitlePictureLineup"/>
    <dgm:cxn modelId="{C407E23F-689E-486B-863D-486529609E92}" type="presParOf" srcId="{609172C6-878A-48D3-A582-CCBBEFD28AC7}" destId="{2F231D33-DF72-4906-86A9-82BA459805F1}" srcOrd="0" destOrd="0" presId="urn:microsoft.com/office/officeart/2008/layout/TitlePictureLineup"/>
    <dgm:cxn modelId="{5555417D-EC90-43FF-B4CF-C35DA62A8536}" type="presParOf" srcId="{609172C6-878A-48D3-A582-CCBBEFD28AC7}" destId="{B2CAD549-0DE2-42A9-AC02-D88B267D7120}" srcOrd="1" destOrd="0" presId="urn:microsoft.com/office/officeart/2008/layout/TitlePictureLineup"/>
    <dgm:cxn modelId="{B37D7F67-CC83-4290-8F37-76D34E59DAC0}" type="presParOf" srcId="{609172C6-878A-48D3-A582-CCBBEFD28AC7}" destId="{E36A4D53-47A2-4E63-A272-BD14AC8C0792}" srcOrd="2" destOrd="0" presId="urn:microsoft.com/office/officeart/2008/layout/TitlePictureLineup"/>
    <dgm:cxn modelId="{82D0B6E7-30E7-4EC5-A84D-C4D374216AC5}" type="presParOf" srcId="{609172C6-878A-48D3-A582-CCBBEFD28AC7}" destId="{B2DCC13D-3A40-465B-ACD6-676B06CE68CA}" srcOrd="3" destOrd="0" presId="urn:microsoft.com/office/officeart/2008/layout/TitlePictureLineup"/>
    <dgm:cxn modelId="{6249D7CF-8E4D-4475-A55F-6EF19B902E5D}" type="presParOf" srcId="{A193E6B1-AFD0-4740-B236-DE3E45328E4C}" destId="{ED44963A-255E-45D8-A9DB-7D73A63DFE3B}" srcOrd="3" destOrd="0" presId="urn:microsoft.com/office/officeart/2008/layout/TitlePictureLineup"/>
    <dgm:cxn modelId="{439F295C-0429-4CB6-8B67-085294103016}" type="presParOf" srcId="{A193E6B1-AFD0-4740-B236-DE3E45328E4C}" destId="{B816EB8C-8DCA-41BC-A388-D41485A2A87C}" srcOrd="4" destOrd="0" presId="urn:microsoft.com/office/officeart/2008/layout/TitlePictureLineup"/>
    <dgm:cxn modelId="{B7FA6C84-A4CA-4964-A9A7-BA299768B53B}" type="presParOf" srcId="{B816EB8C-8DCA-41BC-A388-D41485A2A87C}" destId="{ED1C29EB-843A-40CB-93C6-224C4D5DE740}" srcOrd="0" destOrd="0" presId="urn:microsoft.com/office/officeart/2008/layout/TitlePictureLineup"/>
    <dgm:cxn modelId="{5E37EFFA-CA72-41F4-BAFF-1BB30C5F6E89}" type="presParOf" srcId="{B816EB8C-8DCA-41BC-A388-D41485A2A87C}" destId="{CB75A00E-2A4A-4A22-ADC6-165DB9C86FFA}" srcOrd="1" destOrd="0" presId="urn:microsoft.com/office/officeart/2008/layout/TitlePictureLineup"/>
    <dgm:cxn modelId="{A5113858-367B-45EC-BBBC-6B99AC17FC58}" type="presParOf" srcId="{B816EB8C-8DCA-41BC-A388-D41485A2A87C}" destId="{28819C6A-AB02-47B0-8855-CF30DA064F61}" srcOrd="2" destOrd="0" presId="urn:microsoft.com/office/officeart/2008/layout/TitlePictureLineup"/>
    <dgm:cxn modelId="{FDED88B8-D1D3-41EF-A6D7-A49BE9E877A1}" type="presParOf" srcId="{B816EB8C-8DCA-41BC-A388-D41485A2A87C}" destId="{38EDC375-8E1A-4765-B1BB-502C508C27BE}"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7923AD-2769-4C2F-97CE-4EE45F1484F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79626FA0-294B-4AD2-81BC-D30D325CE992}">
      <dgm:prSet phldrT="[Text]" custT="1"/>
      <dgm:spPr/>
      <dgm:t>
        <a:bodyPr/>
        <a:lstStyle/>
        <a:p>
          <a:r>
            <a:rPr lang="en-US" sz="2000" b="1" dirty="0" smtClean="0">
              <a:latin typeface="Times New Roman" panose="02020603050405020304" pitchFamily="18" charset="0"/>
              <a:cs typeface="Times New Roman" panose="02020603050405020304" pitchFamily="18" charset="0"/>
            </a:rPr>
            <a:t>2002</a:t>
          </a:r>
          <a:endParaRPr lang="en-US" sz="1400" b="1" dirty="0">
            <a:latin typeface="Times New Roman" panose="02020603050405020304" pitchFamily="18" charset="0"/>
            <a:cs typeface="Times New Roman" panose="02020603050405020304" pitchFamily="18" charset="0"/>
          </a:endParaRPr>
        </a:p>
      </dgm:t>
    </dgm:pt>
    <dgm:pt modelId="{C6FEF4E6-0781-4036-B64C-A113F8018856}" type="parTrans" cxnId="{C29E044A-A0D4-45A7-AEE2-13066A774B37}">
      <dgm:prSet/>
      <dgm:spPr/>
      <dgm:t>
        <a:bodyPr/>
        <a:lstStyle/>
        <a:p>
          <a:endParaRPr lang="en-US"/>
        </a:p>
      </dgm:t>
    </dgm:pt>
    <dgm:pt modelId="{CF8EB8E7-4B4C-43D7-AFD0-19F28B1E2E74}" type="sibTrans" cxnId="{C29E044A-A0D4-45A7-AEE2-13066A774B37}">
      <dgm:prSet/>
      <dgm:spPr/>
      <dgm:t>
        <a:bodyPr/>
        <a:lstStyle/>
        <a:p>
          <a:endParaRPr lang="en-US"/>
        </a:p>
      </dgm:t>
    </dgm:pt>
    <dgm:pt modelId="{758589C6-A83D-4C1D-A219-FB053A120B4E}">
      <dgm:prSet phldrT="[Text]" custT="1"/>
      <dgm:spPr/>
      <dgm:t>
        <a:bodyPr/>
        <a:lstStyle/>
        <a:p>
          <a:r>
            <a:rPr lang="ja-JP" altLang="en-US" sz="1800" dirty="0" smtClean="0">
              <a:solidFill>
                <a:schemeClr val="bg1"/>
              </a:solidFill>
            </a:rPr>
            <a:t>日本は原子力発電に対する将来の依存を発表</a:t>
          </a:r>
          <a:endParaRPr lang="en-US" sz="1800" dirty="0">
            <a:solidFill>
              <a:schemeClr val="bg1"/>
            </a:solidFill>
            <a:latin typeface="Times New Roman" panose="02020603050405020304" pitchFamily="18" charset="0"/>
            <a:cs typeface="Times New Roman" panose="02020603050405020304" pitchFamily="18" charset="0"/>
          </a:endParaRPr>
        </a:p>
      </dgm:t>
    </dgm:pt>
    <dgm:pt modelId="{2685F60C-8B10-4F6D-872C-F2A1BED1ECD3}" type="parTrans" cxnId="{8B665E5B-91D7-4F6B-9822-2F2FEEDD473D}">
      <dgm:prSet/>
      <dgm:spPr/>
      <dgm:t>
        <a:bodyPr/>
        <a:lstStyle/>
        <a:p>
          <a:endParaRPr lang="en-US"/>
        </a:p>
      </dgm:t>
    </dgm:pt>
    <dgm:pt modelId="{F8561EB5-4948-4486-90AF-5C09739FD13A}" type="sibTrans" cxnId="{8B665E5B-91D7-4F6B-9822-2F2FEEDD473D}">
      <dgm:prSet/>
      <dgm:spPr/>
      <dgm:t>
        <a:bodyPr/>
        <a:lstStyle/>
        <a:p>
          <a:endParaRPr lang="en-US"/>
        </a:p>
      </dgm:t>
    </dgm:pt>
    <dgm:pt modelId="{1738CD0A-030F-4F05-93AB-50A2B48928C5}">
      <dgm:prSet phldrT="[Text]" custT="1"/>
      <dgm:spPr/>
      <dgm:t>
        <a:bodyPr/>
        <a:lstStyle/>
        <a:p>
          <a:r>
            <a:rPr lang="en-US" sz="2000" b="1" dirty="0" smtClean="0">
              <a:latin typeface="Times New Roman" panose="02020603050405020304" pitchFamily="18" charset="0"/>
              <a:cs typeface="Times New Roman" panose="02020603050405020304" pitchFamily="18" charset="0"/>
            </a:rPr>
            <a:t>2007</a:t>
          </a:r>
          <a:endParaRPr lang="en-US" sz="1400" b="1" dirty="0">
            <a:latin typeface="Times New Roman" panose="02020603050405020304" pitchFamily="18" charset="0"/>
            <a:cs typeface="Times New Roman" panose="02020603050405020304" pitchFamily="18" charset="0"/>
          </a:endParaRPr>
        </a:p>
      </dgm:t>
    </dgm:pt>
    <dgm:pt modelId="{866AAD95-8A1A-4AC8-B5C4-49BD8E3FC68E}" type="parTrans" cxnId="{40668BFE-7C89-42D2-944C-39A9EFC830BF}">
      <dgm:prSet/>
      <dgm:spPr/>
      <dgm:t>
        <a:bodyPr/>
        <a:lstStyle/>
        <a:p>
          <a:endParaRPr lang="en-US"/>
        </a:p>
      </dgm:t>
    </dgm:pt>
    <dgm:pt modelId="{A386309C-1785-43C2-B0A9-A08B985D27F5}" type="sibTrans" cxnId="{40668BFE-7C89-42D2-944C-39A9EFC830BF}">
      <dgm:prSet/>
      <dgm:spPr/>
      <dgm:t>
        <a:bodyPr/>
        <a:lstStyle/>
        <a:p>
          <a:endParaRPr lang="en-US"/>
        </a:p>
      </dgm:t>
    </dgm:pt>
    <dgm:pt modelId="{46964D69-CD20-4AE5-AA55-D5989E4235B8}">
      <dgm:prSet phldrT="[Text]" custT="1"/>
      <dgm:spPr/>
      <dgm:t>
        <a:bodyPr/>
        <a:lstStyle/>
        <a:p>
          <a:r>
            <a:rPr lang="ja-JP" altLang="en-US" sz="1800" dirty="0" smtClean="0">
              <a:solidFill>
                <a:schemeClr val="bg1"/>
              </a:solidFill>
            </a:rPr>
            <a:t>米国との共同研究へ同意</a:t>
          </a:r>
          <a:endParaRPr lang="en-US" sz="1800" dirty="0">
            <a:solidFill>
              <a:schemeClr val="bg1"/>
            </a:solidFill>
            <a:latin typeface="Times New Roman" panose="02020603050405020304" pitchFamily="18" charset="0"/>
            <a:cs typeface="Times New Roman" panose="02020603050405020304" pitchFamily="18" charset="0"/>
          </a:endParaRPr>
        </a:p>
      </dgm:t>
    </dgm:pt>
    <dgm:pt modelId="{C53EDC5F-8CA6-4BED-A323-D7BBB90772DD}" type="parTrans" cxnId="{8CB54948-8966-4680-9913-34534F383435}">
      <dgm:prSet/>
      <dgm:spPr/>
      <dgm:t>
        <a:bodyPr/>
        <a:lstStyle/>
        <a:p>
          <a:endParaRPr lang="en-US"/>
        </a:p>
      </dgm:t>
    </dgm:pt>
    <dgm:pt modelId="{B3F5D821-B461-4630-A5CC-1E0678B75497}" type="sibTrans" cxnId="{8CB54948-8966-4680-9913-34534F383435}">
      <dgm:prSet/>
      <dgm:spPr/>
      <dgm:t>
        <a:bodyPr/>
        <a:lstStyle/>
        <a:p>
          <a:endParaRPr lang="en-US"/>
        </a:p>
      </dgm:t>
    </dgm:pt>
    <dgm:pt modelId="{8E50970D-D3D0-4372-8E3C-80B0EDBE656F}">
      <dgm:prSet phldrT="[Text]" custT="1"/>
      <dgm:spPr/>
      <dgm:t>
        <a:bodyPr/>
        <a:lstStyle/>
        <a:p>
          <a:r>
            <a:rPr lang="en-US" sz="2000" b="1" dirty="0" smtClean="0">
              <a:latin typeface="Times New Roman" panose="02020603050405020304" pitchFamily="18" charset="0"/>
              <a:cs typeface="Times New Roman" panose="02020603050405020304" pitchFamily="18" charset="0"/>
            </a:rPr>
            <a:t>2011</a:t>
          </a:r>
          <a:endParaRPr lang="en-US" sz="2000" b="1" dirty="0">
            <a:latin typeface="Times New Roman" panose="02020603050405020304" pitchFamily="18" charset="0"/>
            <a:cs typeface="Times New Roman" panose="02020603050405020304" pitchFamily="18" charset="0"/>
          </a:endParaRPr>
        </a:p>
      </dgm:t>
    </dgm:pt>
    <dgm:pt modelId="{A41A708C-8BB9-4423-8F91-436D43D38104}" type="parTrans" cxnId="{9A9CCFE4-781A-49E5-9774-D1179578DE83}">
      <dgm:prSet/>
      <dgm:spPr/>
      <dgm:t>
        <a:bodyPr/>
        <a:lstStyle/>
        <a:p>
          <a:endParaRPr lang="en-US"/>
        </a:p>
      </dgm:t>
    </dgm:pt>
    <dgm:pt modelId="{899DBDAA-C369-47E5-A380-786529B74786}" type="sibTrans" cxnId="{9A9CCFE4-781A-49E5-9774-D1179578DE83}">
      <dgm:prSet/>
      <dgm:spPr/>
      <dgm:t>
        <a:bodyPr/>
        <a:lstStyle/>
        <a:p>
          <a:endParaRPr lang="en-US"/>
        </a:p>
      </dgm:t>
    </dgm:pt>
    <dgm:pt modelId="{3620BCAD-0C34-4270-B5A0-C1BFEC3438C6}">
      <dgm:prSet phldrT="[Text]" custT="1"/>
      <dgm:spPr/>
      <dgm:t>
        <a:bodyPr/>
        <a:lstStyle/>
        <a:p>
          <a:r>
            <a:rPr lang="ja-JP" altLang="en-US" sz="1800" dirty="0" smtClean="0">
              <a:solidFill>
                <a:schemeClr val="bg1"/>
              </a:solidFill>
            </a:rPr>
            <a:t>福島原発事故後、公の支持急落</a:t>
          </a:r>
          <a:endParaRPr lang="en-US" sz="1800" dirty="0">
            <a:solidFill>
              <a:schemeClr val="bg1"/>
            </a:solidFill>
            <a:latin typeface="Times New Roman" panose="02020603050405020304" pitchFamily="18" charset="0"/>
            <a:cs typeface="Times New Roman" panose="02020603050405020304" pitchFamily="18" charset="0"/>
          </a:endParaRPr>
        </a:p>
      </dgm:t>
    </dgm:pt>
    <dgm:pt modelId="{5602853B-3848-4A65-90D0-68B87E4A88FE}" type="parTrans" cxnId="{4C5B25A5-45D8-4908-A24C-F0F21D767B45}">
      <dgm:prSet/>
      <dgm:spPr/>
      <dgm:t>
        <a:bodyPr/>
        <a:lstStyle/>
        <a:p>
          <a:endParaRPr lang="en-US"/>
        </a:p>
      </dgm:t>
    </dgm:pt>
    <dgm:pt modelId="{A969BB4A-50CC-4E14-B975-DEB63021F2D3}" type="sibTrans" cxnId="{4C5B25A5-45D8-4908-A24C-F0F21D767B45}">
      <dgm:prSet/>
      <dgm:spPr/>
      <dgm:t>
        <a:bodyPr/>
        <a:lstStyle/>
        <a:p>
          <a:endParaRPr lang="en-US"/>
        </a:p>
      </dgm:t>
    </dgm:pt>
    <dgm:pt modelId="{4E625AB0-3E12-4109-9F59-E2084DEC8C25}" type="pres">
      <dgm:prSet presAssocID="{AC7923AD-2769-4C2F-97CE-4EE45F1484F1}" presName="Name0" presStyleCnt="0">
        <dgm:presLayoutVars>
          <dgm:dir/>
        </dgm:presLayoutVars>
      </dgm:prSet>
      <dgm:spPr/>
      <dgm:t>
        <a:bodyPr/>
        <a:lstStyle/>
        <a:p>
          <a:endParaRPr lang="en-US"/>
        </a:p>
      </dgm:t>
    </dgm:pt>
    <dgm:pt modelId="{27C22EE7-4A39-49E8-88F5-ECF2B655E6C7}" type="pres">
      <dgm:prSet presAssocID="{79626FA0-294B-4AD2-81BC-D30D325CE992}" presName="composite" presStyleCnt="0"/>
      <dgm:spPr/>
    </dgm:pt>
    <dgm:pt modelId="{BBDECB38-24AD-40D0-A8D0-45AC46F765DA}" type="pres">
      <dgm:prSet presAssocID="{79626FA0-294B-4AD2-81BC-D30D325CE992}" presName="Accent" presStyleLbl="alignAcc1" presStyleIdx="0" presStyleCnt="3"/>
      <dgm:spPr/>
    </dgm:pt>
    <dgm:pt modelId="{0D03008B-0566-4FCA-95D2-05CDC9780000}" type="pres">
      <dgm:prSet presAssocID="{79626FA0-294B-4AD2-81BC-D30D325CE992}"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31BFD8B8-E6AC-4CA5-B76A-41BFD7EA3D00}" type="pres">
      <dgm:prSet presAssocID="{79626FA0-294B-4AD2-81BC-D30D325CE992}" presName="Child" presStyleLbl="revTx" presStyleIdx="0" presStyleCnt="3">
        <dgm:presLayoutVars>
          <dgm:bulletEnabled val="1"/>
        </dgm:presLayoutVars>
      </dgm:prSet>
      <dgm:spPr/>
      <dgm:t>
        <a:bodyPr/>
        <a:lstStyle/>
        <a:p>
          <a:endParaRPr lang="en-US"/>
        </a:p>
      </dgm:t>
    </dgm:pt>
    <dgm:pt modelId="{1D8F1879-F234-4D2E-B36D-7F734233F19A}" type="pres">
      <dgm:prSet presAssocID="{79626FA0-294B-4AD2-81BC-D30D325CE992}" presName="Parent" presStyleLbl="alignNode1" presStyleIdx="0" presStyleCnt="3">
        <dgm:presLayoutVars>
          <dgm:bulletEnabled val="1"/>
        </dgm:presLayoutVars>
      </dgm:prSet>
      <dgm:spPr/>
      <dgm:t>
        <a:bodyPr/>
        <a:lstStyle/>
        <a:p>
          <a:endParaRPr lang="en-US"/>
        </a:p>
      </dgm:t>
    </dgm:pt>
    <dgm:pt modelId="{FFEFE215-F2D5-49D2-8C58-74BF987D8BB2}" type="pres">
      <dgm:prSet presAssocID="{CF8EB8E7-4B4C-43D7-AFD0-19F28B1E2E74}" presName="sibTrans" presStyleCnt="0"/>
      <dgm:spPr/>
    </dgm:pt>
    <dgm:pt modelId="{433A1B37-38F5-445F-8809-A9F66BE27E33}" type="pres">
      <dgm:prSet presAssocID="{1738CD0A-030F-4F05-93AB-50A2B48928C5}" presName="composite" presStyleCnt="0"/>
      <dgm:spPr/>
    </dgm:pt>
    <dgm:pt modelId="{DB13A244-7C40-4BBF-AD13-C0FA43AA5D22}" type="pres">
      <dgm:prSet presAssocID="{1738CD0A-030F-4F05-93AB-50A2B48928C5}" presName="Accent" presStyleLbl="alignAcc1" presStyleIdx="1" presStyleCnt="3"/>
      <dgm:spPr/>
    </dgm:pt>
    <dgm:pt modelId="{4DE853FF-36D2-471A-BF1D-801052EDF406}" type="pres">
      <dgm:prSet presAssocID="{1738CD0A-030F-4F05-93AB-50A2B48928C5}"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1D8816C-C885-44E9-99B6-F9280019664E}" type="pres">
      <dgm:prSet presAssocID="{1738CD0A-030F-4F05-93AB-50A2B48928C5}" presName="Child" presStyleLbl="revTx" presStyleIdx="1" presStyleCnt="3">
        <dgm:presLayoutVars>
          <dgm:bulletEnabled val="1"/>
        </dgm:presLayoutVars>
      </dgm:prSet>
      <dgm:spPr/>
      <dgm:t>
        <a:bodyPr/>
        <a:lstStyle/>
        <a:p>
          <a:endParaRPr lang="en-US"/>
        </a:p>
      </dgm:t>
    </dgm:pt>
    <dgm:pt modelId="{774AD2EE-7E90-4087-B431-AEEF187F2957}" type="pres">
      <dgm:prSet presAssocID="{1738CD0A-030F-4F05-93AB-50A2B48928C5}" presName="Parent" presStyleLbl="alignNode1" presStyleIdx="1" presStyleCnt="3">
        <dgm:presLayoutVars>
          <dgm:bulletEnabled val="1"/>
        </dgm:presLayoutVars>
      </dgm:prSet>
      <dgm:spPr/>
      <dgm:t>
        <a:bodyPr/>
        <a:lstStyle/>
        <a:p>
          <a:endParaRPr lang="en-US"/>
        </a:p>
      </dgm:t>
    </dgm:pt>
    <dgm:pt modelId="{986D981B-64BE-43A0-B3EE-F9AF9EB0B905}" type="pres">
      <dgm:prSet presAssocID="{A386309C-1785-43C2-B0A9-A08B985D27F5}" presName="sibTrans" presStyleCnt="0"/>
      <dgm:spPr/>
    </dgm:pt>
    <dgm:pt modelId="{F3B87F43-696F-4F59-84DB-4E7207F42D98}" type="pres">
      <dgm:prSet presAssocID="{8E50970D-D3D0-4372-8E3C-80B0EDBE656F}" presName="composite" presStyleCnt="0"/>
      <dgm:spPr/>
    </dgm:pt>
    <dgm:pt modelId="{2AD12FAC-FF38-43CB-8BA6-324FA2472C99}" type="pres">
      <dgm:prSet presAssocID="{8E50970D-D3D0-4372-8E3C-80B0EDBE656F}" presName="Accent" presStyleLbl="alignAcc1" presStyleIdx="2" presStyleCnt="3"/>
      <dgm:spPr/>
    </dgm:pt>
    <dgm:pt modelId="{BC408D3E-1062-4A11-B010-EA642EF7C20C}" type="pres">
      <dgm:prSet presAssocID="{8E50970D-D3D0-4372-8E3C-80B0EDBE656F}"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1217F2D1-B2BE-4A35-9600-6F743CAF9344}" type="pres">
      <dgm:prSet presAssocID="{8E50970D-D3D0-4372-8E3C-80B0EDBE656F}" presName="Child" presStyleLbl="revTx" presStyleIdx="2" presStyleCnt="3">
        <dgm:presLayoutVars>
          <dgm:bulletEnabled val="1"/>
        </dgm:presLayoutVars>
      </dgm:prSet>
      <dgm:spPr/>
      <dgm:t>
        <a:bodyPr/>
        <a:lstStyle/>
        <a:p>
          <a:endParaRPr lang="en-US"/>
        </a:p>
      </dgm:t>
    </dgm:pt>
    <dgm:pt modelId="{9D0DFCAA-2EF7-4E61-8032-0506F996E63E}" type="pres">
      <dgm:prSet presAssocID="{8E50970D-D3D0-4372-8E3C-80B0EDBE656F}" presName="Parent" presStyleLbl="alignNode1" presStyleIdx="2" presStyleCnt="3">
        <dgm:presLayoutVars>
          <dgm:bulletEnabled val="1"/>
        </dgm:presLayoutVars>
      </dgm:prSet>
      <dgm:spPr/>
      <dgm:t>
        <a:bodyPr/>
        <a:lstStyle/>
        <a:p>
          <a:endParaRPr lang="en-US"/>
        </a:p>
      </dgm:t>
    </dgm:pt>
  </dgm:ptLst>
  <dgm:cxnLst>
    <dgm:cxn modelId="{D2D2A207-4CEE-4197-B3CB-EA7F2D63F804}" type="presOf" srcId="{758589C6-A83D-4C1D-A219-FB053A120B4E}" destId="{31BFD8B8-E6AC-4CA5-B76A-41BFD7EA3D00}" srcOrd="0" destOrd="0" presId="urn:microsoft.com/office/officeart/2008/layout/TitlePictureLineup"/>
    <dgm:cxn modelId="{FA0E5D11-A618-4315-AEB1-F8073A215DE3}" type="presOf" srcId="{8E50970D-D3D0-4372-8E3C-80B0EDBE656F}" destId="{9D0DFCAA-2EF7-4E61-8032-0506F996E63E}" srcOrd="0" destOrd="0" presId="urn:microsoft.com/office/officeart/2008/layout/TitlePictureLineup"/>
    <dgm:cxn modelId="{02051A87-3623-48CE-9B3A-3218ED090D1D}" type="presOf" srcId="{79626FA0-294B-4AD2-81BC-D30D325CE992}" destId="{1D8F1879-F234-4D2E-B36D-7F734233F19A}" srcOrd="0" destOrd="0" presId="urn:microsoft.com/office/officeart/2008/layout/TitlePictureLineup"/>
    <dgm:cxn modelId="{9A9CCFE4-781A-49E5-9774-D1179578DE83}" srcId="{AC7923AD-2769-4C2F-97CE-4EE45F1484F1}" destId="{8E50970D-D3D0-4372-8E3C-80B0EDBE656F}" srcOrd="2" destOrd="0" parTransId="{A41A708C-8BB9-4423-8F91-436D43D38104}" sibTransId="{899DBDAA-C369-47E5-A380-786529B74786}"/>
    <dgm:cxn modelId="{9A6C76F4-7B25-41D3-A84E-943762C5B491}" type="presOf" srcId="{AC7923AD-2769-4C2F-97CE-4EE45F1484F1}" destId="{4E625AB0-3E12-4109-9F59-E2084DEC8C25}" srcOrd="0" destOrd="0" presId="urn:microsoft.com/office/officeart/2008/layout/TitlePictureLineup"/>
    <dgm:cxn modelId="{4C5B25A5-45D8-4908-A24C-F0F21D767B45}" srcId="{8E50970D-D3D0-4372-8E3C-80B0EDBE656F}" destId="{3620BCAD-0C34-4270-B5A0-C1BFEC3438C6}" srcOrd="0" destOrd="0" parTransId="{5602853B-3848-4A65-90D0-68B87E4A88FE}" sibTransId="{A969BB4A-50CC-4E14-B975-DEB63021F2D3}"/>
    <dgm:cxn modelId="{D5276A5E-D31E-48DE-85F6-91303249FA70}" type="presOf" srcId="{3620BCAD-0C34-4270-B5A0-C1BFEC3438C6}" destId="{1217F2D1-B2BE-4A35-9600-6F743CAF9344}" srcOrd="0" destOrd="0" presId="urn:microsoft.com/office/officeart/2008/layout/TitlePictureLineup"/>
    <dgm:cxn modelId="{73C631AC-8281-4D5C-A44C-61D115A71FB7}" type="presOf" srcId="{46964D69-CD20-4AE5-AA55-D5989E4235B8}" destId="{31D8816C-C885-44E9-99B6-F9280019664E}" srcOrd="0" destOrd="0" presId="urn:microsoft.com/office/officeart/2008/layout/TitlePictureLineup"/>
    <dgm:cxn modelId="{8B665E5B-91D7-4F6B-9822-2F2FEEDD473D}" srcId="{79626FA0-294B-4AD2-81BC-D30D325CE992}" destId="{758589C6-A83D-4C1D-A219-FB053A120B4E}" srcOrd="0" destOrd="0" parTransId="{2685F60C-8B10-4F6D-872C-F2A1BED1ECD3}" sibTransId="{F8561EB5-4948-4486-90AF-5C09739FD13A}"/>
    <dgm:cxn modelId="{40668BFE-7C89-42D2-944C-39A9EFC830BF}" srcId="{AC7923AD-2769-4C2F-97CE-4EE45F1484F1}" destId="{1738CD0A-030F-4F05-93AB-50A2B48928C5}" srcOrd="1" destOrd="0" parTransId="{866AAD95-8A1A-4AC8-B5C4-49BD8E3FC68E}" sibTransId="{A386309C-1785-43C2-B0A9-A08B985D27F5}"/>
    <dgm:cxn modelId="{C29E044A-A0D4-45A7-AEE2-13066A774B37}" srcId="{AC7923AD-2769-4C2F-97CE-4EE45F1484F1}" destId="{79626FA0-294B-4AD2-81BC-D30D325CE992}" srcOrd="0" destOrd="0" parTransId="{C6FEF4E6-0781-4036-B64C-A113F8018856}" sibTransId="{CF8EB8E7-4B4C-43D7-AFD0-19F28B1E2E74}"/>
    <dgm:cxn modelId="{8CB54948-8966-4680-9913-34534F383435}" srcId="{1738CD0A-030F-4F05-93AB-50A2B48928C5}" destId="{46964D69-CD20-4AE5-AA55-D5989E4235B8}" srcOrd="0" destOrd="0" parTransId="{C53EDC5F-8CA6-4BED-A323-D7BBB90772DD}" sibTransId="{B3F5D821-B461-4630-A5CC-1E0678B75497}"/>
    <dgm:cxn modelId="{DD66946B-D8B5-4E9B-AF52-25B50AD0076E}" type="presOf" srcId="{1738CD0A-030F-4F05-93AB-50A2B48928C5}" destId="{774AD2EE-7E90-4087-B431-AEEF187F2957}" srcOrd="0" destOrd="0" presId="urn:microsoft.com/office/officeart/2008/layout/TitlePictureLineup"/>
    <dgm:cxn modelId="{1A5EF6A2-4198-4FD9-9D63-F4E93452AEE3}" type="presParOf" srcId="{4E625AB0-3E12-4109-9F59-E2084DEC8C25}" destId="{27C22EE7-4A39-49E8-88F5-ECF2B655E6C7}" srcOrd="0" destOrd="0" presId="urn:microsoft.com/office/officeart/2008/layout/TitlePictureLineup"/>
    <dgm:cxn modelId="{A54376AC-6FF2-4ED9-88CB-C1C206B38D96}" type="presParOf" srcId="{27C22EE7-4A39-49E8-88F5-ECF2B655E6C7}" destId="{BBDECB38-24AD-40D0-A8D0-45AC46F765DA}" srcOrd="0" destOrd="0" presId="urn:microsoft.com/office/officeart/2008/layout/TitlePictureLineup"/>
    <dgm:cxn modelId="{271B7405-F311-4B75-A80A-EDA2D7757710}" type="presParOf" srcId="{27C22EE7-4A39-49E8-88F5-ECF2B655E6C7}" destId="{0D03008B-0566-4FCA-95D2-05CDC9780000}" srcOrd="1" destOrd="0" presId="urn:microsoft.com/office/officeart/2008/layout/TitlePictureLineup"/>
    <dgm:cxn modelId="{74927819-2A60-4BC6-9DC7-BE4137C67E4B}" type="presParOf" srcId="{27C22EE7-4A39-49E8-88F5-ECF2B655E6C7}" destId="{31BFD8B8-E6AC-4CA5-B76A-41BFD7EA3D00}" srcOrd="2" destOrd="0" presId="urn:microsoft.com/office/officeart/2008/layout/TitlePictureLineup"/>
    <dgm:cxn modelId="{0C9248F0-3CB5-4A43-803C-A01E8212090C}" type="presParOf" srcId="{27C22EE7-4A39-49E8-88F5-ECF2B655E6C7}" destId="{1D8F1879-F234-4D2E-B36D-7F734233F19A}" srcOrd="3" destOrd="0" presId="urn:microsoft.com/office/officeart/2008/layout/TitlePictureLineup"/>
    <dgm:cxn modelId="{B97AA2AF-C349-4906-82D0-31FF1517215E}" type="presParOf" srcId="{4E625AB0-3E12-4109-9F59-E2084DEC8C25}" destId="{FFEFE215-F2D5-49D2-8C58-74BF987D8BB2}" srcOrd="1" destOrd="0" presId="urn:microsoft.com/office/officeart/2008/layout/TitlePictureLineup"/>
    <dgm:cxn modelId="{154951EE-DB02-4913-8647-AF18A4C58745}" type="presParOf" srcId="{4E625AB0-3E12-4109-9F59-E2084DEC8C25}" destId="{433A1B37-38F5-445F-8809-A9F66BE27E33}" srcOrd="2" destOrd="0" presId="urn:microsoft.com/office/officeart/2008/layout/TitlePictureLineup"/>
    <dgm:cxn modelId="{EED3160C-19FC-4603-9C78-33AAC4A9AD53}" type="presParOf" srcId="{433A1B37-38F5-445F-8809-A9F66BE27E33}" destId="{DB13A244-7C40-4BBF-AD13-C0FA43AA5D22}" srcOrd="0" destOrd="0" presId="urn:microsoft.com/office/officeart/2008/layout/TitlePictureLineup"/>
    <dgm:cxn modelId="{E4842294-1363-40A3-BCAA-98E280A3D7F0}" type="presParOf" srcId="{433A1B37-38F5-445F-8809-A9F66BE27E33}" destId="{4DE853FF-36D2-471A-BF1D-801052EDF406}" srcOrd="1" destOrd="0" presId="urn:microsoft.com/office/officeart/2008/layout/TitlePictureLineup"/>
    <dgm:cxn modelId="{393C01FB-DFBF-41FF-89D0-A3052A6F2A3E}" type="presParOf" srcId="{433A1B37-38F5-445F-8809-A9F66BE27E33}" destId="{31D8816C-C885-44E9-99B6-F9280019664E}" srcOrd="2" destOrd="0" presId="urn:microsoft.com/office/officeart/2008/layout/TitlePictureLineup"/>
    <dgm:cxn modelId="{44993515-0E33-4B20-BE58-233CB697D360}" type="presParOf" srcId="{433A1B37-38F5-445F-8809-A9F66BE27E33}" destId="{774AD2EE-7E90-4087-B431-AEEF187F2957}" srcOrd="3" destOrd="0" presId="urn:microsoft.com/office/officeart/2008/layout/TitlePictureLineup"/>
    <dgm:cxn modelId="{C4174437-C9AB-4041-8527-526F2F29A39F}" type="presParOf" srcId="{4E625AB0-3E12-4109-9F59-E2084DEC8C25}" destId="{986D981B-64BE-43A0-B3EE-F9AF9EB0B905}" srcOrd="3" destOrd="0" presId="urn:microsoft.com/office/officeart/2008/layout/TitlePictureLineup"/>
    <dgm:cxn modelId="{6A174AE8-7396-4B69-B739-1F5606C4889C}" type="presParOf" srcId="{4E625AB0-3E12-4109-9F59-E2084DEC8C25}" destId="{F3B87F43-696F-4F59-84DB-4E7207F42D98}" srcOrd="4" destOrd="0" presId="urn:microsoft.com/office/officeart/2008/layout/TitlePictureLineup"/>
    <dgm:cxn modelId="{91BEFDA9-603A-4BEA-AFDD-133C653879EF}" type="presParOf" srcId="{F3B87F43-696F-4F59-84DB-4E7207F42D98}" destId="{2AD12FAC-FF38-43CB-8BA6-324FA2472C99}" srcOrd="0" destOrd="0" presId="urn:microsoft.com/office/officeart/2008/layout/TitlePictureLineup"/>
    <dgm:cxn modelId="{228668FC-EF48-4EA4-913B-5FAB8DD047F1}" type="presParOf" srcId="{F3B87F43-696F-4F59-84DB-4E7207F42D98}" destId="{BC408D3E-1062-4A11-B010-EA642EF7C20C}" srcOrd="1" destOrd="0" presId="urn:microsoft.com/office/officeart/2008/layout/TitlePictureLineup"/>
    <dgm:cxn modelId="{EA21FFE6-BFE5-4980-876A-1B7E34518487}" type="presParOf" srcId="{F3B87F43-696F-4F59-84DB-4E7207F42D98}" destId="{1217F2D1-B2BE-4A35-9600-6F743CAF9344}" srcOrd="2" destOrd="0" presId="urn:microsoft.com/office/officeart/2008/layout/TitlePictureLineup"/>
    <dgm:cxn modelId="{9A37376E-5DBB-4E72-8AD8-AD36487F6607}" type="presParOf" srcId="{F3B87F43-696F-4F59-84DB-4E7207F42D98}" destId="{9D0DFCAA-2EF7-4E61-8032-0506F996E63E}" srcOrd="3" destOrd="0" presId="urn:microsoft.com/office/officeart/2008/layout/Title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F0B49-FEDA-4078-BB36-9BD4853D94A3}">
      <dsp:nvSpPr>
        <dsp:cNvPr id="0" name=""/>
        <dsp:cNvSpPr/>
      </dsp:nvSpPr>
      <dsp:spPr>
        <a:xfrm>
          <a:off x="104299"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E4C03-F94A-4B26-85EF-7B01FC6A4663}">
      <dsp:nvSpPr>
        <dsp:cNvPr id="0" name=""/>
        <dsp:cNvSpPr/>
      </dsp:nvSpPr>
      <dsp:spPr>
        <a:xfrm>
          <a:off x="184391" y="418043"/>
          <a:ext cx="1516460" cy="12974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9F8C4-3274-4808-8D0B-28C75EC29C28}">
      <dsp:nvSpPr>
        <dsp:cNvPr id="0" name=""/>
        <dsp:cNvSpPr/>
      </dsp:nvSpPr>
      <dsp:spPr>
        <a:xfrm>
          <a:off x="184391"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b="0" kern="1200" dirty="0" smtClean="0">
              <a:solidFill>
                <a:schemeClr val="bg1"/>
              </a:solidFill>
              <a:latin typeface="Times New Roman" panose="02020603050405020304" pitchFamily="18" charset="0"/>
              <a:cs typeface="Times New Roman" panose="02020603050405020304" pitchFamily="18" charset="0"/>
            </a:rPr>
            <a:t>ジエームス・チャドウィックが中性子を発見</a:t>
          </a:r>
          <a:endParaRPr lang="en-US" sz="1800" kern="1200" dirty="0">
            <a:solidFill>
              <a:schemeClr val="bg1"/>
            </a:solidFill>
          </a:endParaRPr>
        </a:p>
      </dsp:txBody>
      <dsp:txXfrm>
        <a:off x="184391" y="1715532"/>
        <a:ext cx="1516460" cy="1489709"/>
      </dsp:txXfrm>
    </dsp:sp>
    <dsp:sp modelId="{AB11FBF3-0971-4FFE-A8EC-842ACF9A49C5}">
      <dsp:nvSpPr>
        <dsp:cNvPr id="0" name=""/>
        <dsp:cNvSpPr/>
      </dsp:nvSpPr>
      <dsp:spPr>
        <a:xfrm>
          <a:off x="104299"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1932</a:t>
          </a:r>
          <a:endParaRPr lang="en-US" sz="1400" kern="1200" dirty="0"/>
        </a:p>
      </dsp:txBody>
      <dsp:txXfrm>
        <a:off x="104299" y="1565"/>
        <a:ext cx="1601838" cy="320367"/>
      </dsp:txXfrm>
    </dsp:sp>
    <dsp:sp modelId="{FDCB7233-0C60-4433-A512-91E38A15CD44}">
      <dsp:nvSpPr>
        <dsp:cNvPr id="0" name=""/>
        <dsp:cNvSpPr/>
      </dsp:nvSpPr>
      <dsp:spPr>
        <a:xfrm>
          <a:off x="1984396"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52F1C8-DEBF-4D2B-88BA-B3A83EFF5AA1}">
      <dsp:nvSpPr>
        <dsp:cNvPr id="0" name=""/>
        <dsp:cNvSpPr/>
      </dsp:nvSpPr>
      <dsp:spPr>
        <a:xfrm>
          <a:off x="2064488" y="418043"/>
          <a:ext cx="1516460" cy="129748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16EEF-D0F6-4896-B9CC-359692F514A5}">
      <dsp:nvSpPr>
        <dsp:cNvPr id="0" name=""/>
        <dsp:cNvSpPr/>
      </dsp:nvSpPr>
      <dsp:spPr>
        <a:xfrm>
          <a:off x="2064488"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latin typeface="Times New Roman" panose="02020603050405020304" pitchFamily="18" charset="0"/>
              <a:cs typeface="Times New Roman" panose="02020603050405020304" pitchFamily="18" charset="0"/>
            </a:rPr>
            <a:t>アメリカによる核分裂の</a:t>
          </a:r>
          <a:endParaRPr lang="en-US" altLang="ja-JP" sz="1800" kern="1200" dirty="0" smtClean="0">
            <a:solidFill>
              <a:schemeClr val="bg1"/>
            </a:solidFill>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ja-JP" altLang="en-US" sz="1800" kern="1200" dirty="0" smtClean="0">
              <a:solidFill>
                <a:schemeClr val="bg1"/>
              </a:solidFill>
              <a:latin typeface="Times New Roman" panose="02020603050405020304" pitchFamily="18" charset="0"/>
              <a:cs typeface="Times New Roman" panose="02020603050405020304" pitchFamily="18" charset="0"/>
            </a:rPr>
            <a:t>発見</a:t>
          </a:r>
          <a:endParaRPr lang="en-US" sz="1800" kern="1200" dirty="0">
            <a:solidFill>
              <a:schemeClr val="bg1"/>
            </a:solidFill>
          </a:endParaRPr>
        </a:p>
      </dsp:txBody>
      <dsp:txXfrm>
        <a:off x="2064488" y="1715532"/>
        <a:ext cx="1516460" cy="1489709"/>
      </dsp:txXfrm>
    </dsp:sp>
    <dsp:sp modelId="{B923E8D0-822B-4FC8-9BF3-FAE96B491784}">
      <dsp:nvSpPr>
        <dsp:cNvPr id="0" name=""/>
        <dsp:cNvSpPr/>
      </dsp:nvSpPr>
      <dsp:spPr>
        <a:xfrm>
          <a:off x="1984396"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1938</a:t>
          </a:r>
          <a:endParaRPr lang="en-US" sz="1400" b="1" kern="1200" dirty="0">
            <a:latin typeface="Times New Roman" panose="02020603050405020304" pitchFamily="18" charset="0"/>
            <a:cs typeface="Times New Roman" panose="02020603050405020304" pitchFamily="18" charset="0"/>
          </a:endParaRPr>
        </a:p>
      </dsp:txBody>
      <dsp:txXfrm>
        <a:off x="1984396" y="1565"/>
        <a:ext cx="1601838" cy="320367"/>
      </dsp:txXfrm>
    </dsp:sp>
    <dsp:sp modelId="{0B2E4225-209C-474E-B940-41047230CEF2}">
      <dsp:nvSpPr>
        <dsp:cNvPr id="0" name=""/>
        <dsp:cNvSpPr/>
      </dsp:nvSpPr>
      <dsp:spPr>
        <a:xfrm>
          <a:off x="3864494"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6B0F1-5F25-4377-B790-D69C8B0D2D48}">
      <dsp:nvSpPr>
        <dsp:cNvPr id="0" name=""/>
        <dsp:cNvSpPr/>
      </dsp:nvSpPr>
      <dsp:spPr>
        <a:xfrm>
          <a:off x="3944586" y="418043"/>
          <a:ext cx="1516460" cy="12974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55F4E-6419-4859-B8F6-31304AC8F517}">
      <dsp:nvSpPr>
        <dsp:cNvPr id="0" name=""/>
        <dsp:cNvSpPr/>
      </dsp:nvSpPr>
      <dsp:spPr>
        <a:xfrm>
          <a:off x="3944586"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latin typeface="Times New Roman" panose="02020603050405020304" pitchFamily="18" charset="0"/>
              <a:cs typeface="Times New Roman" panose="02020603050405020304" pitchFamily="18" charset="0"/>
            </a:rPr>
            <a:t>マンハッタン計画</a:t>
          </a:r>
          <a:endParaRPr lang="en-US" sz="1800" kern="1200" dirty="0">
            <a:solidFill>
              <a:schemeClr val="bg1"/>
            </a:solidFill>
          </a:endParaRPr>
        </a:p>
      </dsp:txBody>
      <dsp:txXfrm>
        <a:off x="3944586" y="1715532"/>
        <a:ext cx="1516460" cy="1489709"/>
      </dsp:txXfrm>
    </dsp:sp>
    <dsp:sp modelId="{90320CEB-E792-418A-B968-847A52188D65}">
      <dsp:nvSpPr>
        <dsp:cNvPr id="0" name=""/>
        <dsp:cNvSpPr/>
      </dsp:nvSpPr>
      <dsp:spPr>
        <a:xfrm>
          <a:off x="3864494"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1942</a:t>
          </a:r>
          <a:endParaRPr lang="en-US" sz="1400" kern="1200" dirty="0"/>
        </a:p>
      </dsp:txBody>
      <dsp:txXfrm>
        <a:off x="3864494" y="1565"/>
        <a:ext cx="1601838" cy="320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1C016-010D-4517-85DE-76CB03D15F6A}">
      <dsp:nvSpPr>
        <dsp:cNvPr id="0" name=""/>
        <dsp:cNvSpPr/>
      </dsp:nvSpPr>
      <dsp:spPr>
        <a:xfrm>
          <a:off x="103427"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590D9-5FB6-4075-828E-BDA9B130BDA3}">
      <dsp:nvSpPr>
        <dsp:cNvPr id="0" name=""/>
        <dsp:cNvSpPr/>
      </dsp:nvSpPr>
      <dsp:spPr>
        <a:xfrm>
          <a:off x="183519" y="418043"/>
          <a:ext cx="1516460" cy="12974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24C8E-3B2A-445A-BBAE-69322604E899}">
      <dsp:nvSpPr>
        <dsp:cNvPr id="0" name=""/>
        <dsp:cNvSpPr/>
      </dsp:nvSpPr>
      <dsp:spPr>
        <a:xfrm>
          <a:off x="183519"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先進国による日常生活のための原子力発電の研究</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183519" y="1715532"/>
        <a:ext cx="1516460" cy="1489709"/>
      </dsp:txXfrm>
    </dsp:sp>
    <dsp:sp modelId="{E3131590-E1F2-44BC-9FAF-C166868E80BA}">
      <dsp:nvSpPr>
        <dsp:cNvPr id="0" name=""/>
        <dsp:cNvSpPr/>
      </dsp:nvSpPr>
      <dsp:spPr>
        <a:xfrm>
          <a:off x="103427"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1946</a:t>
          </a:r>
          <a:endParaRPr lang="en-US" sz="1400" kern="1200" dirty="0"/>
        </a:p>
      </dsp:txBody>
      <dsp:txXfrm>
        <a:off x="103427" y="1565"/>
        <a:ext cx="1601838" cy="320367"/>
      </dsp:txXfrm>
    </dsp:sp>
    <dsp:sp modelId="{F0F94A49-677A-431F-9F8D-DE5DD32CC243}">
      <dsp:nvSpPr>
        <dsp:cNvPr id="0" name=""/>
        <dsp:cNvSpPr/>
      </dsp:nvSpPr>
      <dsp:spPr>
        <a:xfrm>
          <a:off x="1983428"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65710D-C4A8-4875-A007-D7BB1BB87F75}">
      <dsp:nvSpPr>
        <dsp:cNvPr id="0" name=""/>
        <dsp:cNvSpPr/>
      </dsp:nvSpPr>
      <dsp:spPr>
        <a:xfrm>
          <a:off x="2063520" y="418043"/>
          <a:ext cx="1516460" cy="129748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5CFE6-9D8A-4BB9-9D0D-E31290DB0AFE}">
      <dsp:nvSpPr>
        <dsp:cNvPr id="0" name=""/>
        <dsp:cNvSpPr/>
      </dsp:nvSpPr>
      <dsp:spPr>
        <a:xfrm>
          <a:off x="2063520"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latin typeface="Times New Roman" panose="02020603050405020304" pitchFamily="18" charset="0"/>
              <a:cs typeface="Times New Roman" panose="02020603050405020304" pitchFamily="18" charset="0"/>
            </a:rPr>
            <a:t>ロシアのオブニンスク原子力発電所</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2063520" y="1715532"/>
        <a:ext cx="1516460" cy="1489709"/>
      </dsp:txXfrm>
    </dsp:sp>
    <dsp:sp modelId="{A83402BF-C4F0-48B9-9269-AECE3A614B83}">
      <dsp:nvSpPr>
        <dsp:cNvPr id="0" name=""/>
        <dsp:cNvSpPr/>
      </dsp:nvSpPr>
      <dsp:spPr>
        <a:xfrm>
          <a:off x="1983428"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1954</a:t>
          </a:r>
          <a:endParaRPr lang="en-US" sz="1400" kern="1200" dirty="0"/>
        </a:p>
      </dsp:txBody>
      <dsp:txXfrm>
        <a:off x="1983428" y="1565"/>
        <a:ext cx="1601838" cy="320367"/>
      </dsp:txXfrm>
    </dsp:sp>
    <dsp:sp modelId="{B375C2AF-B95B-416C-A81F-BCF82D940BD7}">
      <dsp:nvSpPr>
        <dsp:cNvPr id="0" name=""/>
        <dsp:cNvSpPr/>
      </dsp:nvSpPr>
      <dsp:spPr>
        <a:xfrm>
          <a:off x="3863429"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B16EB-07A2-47AC-84AF-B465EAF2085B}">
      <dsp:nvSpPr>
        <dsp:cNvPr id="0" name=""/>
        <dsp:cNvSpPr/>
      </dsp:nvSpPr>
      <dsp:spPr>
        <a:xfrm>
          <a:off x="3943521" y="418043"/>
          <a:ext cx="1516460" cy="12974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7E8B2-9573-4918-9241-6F3A6C0F6771}">
      <dsp:nvSpPr>
        <dsp:cNvPr id="0" name=""/>
        <dsp:cNvSpPr/>
      </dsp:nvSpPr>
      <dsp:spPr>
        <a:xfrm>
          <a:off x="3943521"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latin typeface="Times New Roman" panose="02020603050405020304" pitchFamily="18" charset="0"/>
              <a:cs typeface="Times New Roman" panose="02020603050405020304" pitchFamily="18" charset="0"/>
            </a:rPr>
            <a:t>イギリスによる世界初の商業的な原子力発電所</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3943521" y="1715532"/>
        <a:ext cx="1516460" cy="1489709"/>
      </dsp:txXfrm>
    </dsp:sp>
    <dsp:sp modelId="{4A6B5846-0D6C-4804-877F-CAB6ED639288}">
      <dsp:nvSpPr>
        <dsp:cNvPr id="0" name=""/>
        <dsp:cNvSpPr/>
      </dsp:nvSpPr>
      <dsp:spPr>
        <a:xfrm>
          <a:off x="3863429"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1956</a:t>
          </a:r>
          <a:endParaRPr lang="en-US" sz="1400" kern="1200" dirty="0"/>
        </a:p>
      </dsp:txBody>
      <dsp:txXfrm>
        <a:off x="3863429" y="1565"/>
        <a:ext cx="1601838" cy="320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39F46-D9E7-4EB1-A261-FC8F6F0C18FE}">
      <dsp:nvSpPr>
        <dsp:cNvPr id="0" name=""/>
        <dsp:cNvSpPr/>
      </dsp:nvSpPr>
      <dsp:spPr>
        <a:xfrm>
          <a:off x="101377" y="322208"/>
          <a:ext cx="0" cy="288576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8A0B5-D64A-4E34-B99F-E3FD9BF450B4}">
      <dsp:nvSpPr>
        <dsp:cNvPr id="0" name=""/>
        <dsp:cNvSpPr/>
      </dsp:nvSpPr>
      <dsp:spPr>
        <a:xfrm>
          <a:off x="181538" y="418400"/>
          <a:ext cx="1517754" cy="129859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9EEE0-24BF-4E91-A1A0-9CEC67773B67}">
      <dsp:nvSpPr>
        <dsp:cNvPr id="0" name=""/>
        <dsp:cNvSpPr/>
      </dsp:nvSpPr>
      <dsp:spPr>
        <a:xfrm>
          <a:off x="181538" y="1716996"/>
          <a:ext cx="1517754" cy="149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アメリカ合衆国が原子爆弾を広島と長崎に落とす</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181538" y="1716996"/>
        <a:ext cx="1517754" cy="1490980"/>
      </dsp:txXfrm>
    </dsp:sp>
    <dsp:sp modelId="{8167E039-FE47-4C13-A2CA-2B2CB634C98E}">
      <dsp:nvSpPr>
        <dsp:cNvPr id="0" name=""/>
        <dsp:cNvSpPr/>
      </dsp:nvSpPr>
      <dsp:spPr>
        <a:xfrm>
          <a:off x="101377" y="1567"/>
          <a:ext cx="1603204" cy="32064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1945</a:t>
          </a:r>
          <a:endParaRPr lang="en-US" sz="1500" b="1" kern="1200" dirty="0">
            <a:latin typeface="Times New Roman" panose="02020603050405020304" pitchFamily="18" charset="0"/>
            <a:cs typeface="Times New Roman" panose="02020603050405020304" pitchFamily="18" charset="0"/>
          </a:endParaRPr>
        </a:p>
      </dsp:txBody>
      <dsp:txXfrm>
        <a:off x="101377" y="1567"/>
        <a:ext cx="1603204" cy="320640"/>
      </dsp:txXfrm>
    </dsp:sp>
    <dsp:sp modelId="{D62883D8-52D0-45D9-A498-D710A11D3F76}">
      <dsp:nvSpPr>
        <dsp:cNvPr id="0" name=""/>
        <dsp:cNvSpPr/>
      </dsp:nvSpPr>
      <dsp:spPr>
        <a:xfrm>
          <a:off x="1982745" y="322208"/>
          <a:ext cx="0" cy="288576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27BC5-B366-4C6A-9EB9-C69553A65312}">
      <dsp:nvSpPr>
        <dsp:cNvPr id="0" name=""/>
        <dsp:cNvSpPr/>
      </dsp:nvSpPr>
      <dsp:spPr>
        <a:xfrm>
          <a:off x="2062905" y="418400"/>
          <a:ext cx="1517754" cy="129859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84F31-C296-43FC-BADA-B1367EE979ED}">
      <dsp:nvSpPr>
        <dsp:cNvPr id="0" name=""/>
        <dsp:cNvSpPr/>
      </dsp:nvSpPr>
      <dsp:spPr>
        <a:xfrm>
          <a:off x="2062905" y="1716996"/>
          <a:ext cx="1517754" cy="149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原子力法</a:t>
          </a:r>
          <a:r>
            <a:rPr lang="en-US" sz="1800" kern="1200" dirty="0" smtClean="0">
              <a:solidFill>
                <a:schemeClr val="bg1"/>
              </a:solidFill>
            </a:rPr>
            <a:t> </a:t>
          </a:r>
          <a:r>
            <a:rPr lang="ja-JP" altLang="en-US" sz="1800" kern="1200" dirty="0" smtClean="0">
              <a:solidFill>
                <a:schemeClr val="bg1"/>
              </a:solidFill>
            </a:rPr>
            <a:t>が制定される</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2062905" y="1716996"/>
        <a:ext cx="1517754" cy="1490980"/>
      </dsp:txXfrm>
    </dsp:sp>
    <dsp:sp modelId="{D6E86732-26B1-4DC7-B3D7-4086AEC7AA37}">
      <dsp:nvSpPr>
        <dsp:cNvPr id="0" name=""/>
        <dsp:cNvSpPr/>
      </dsp:nvSpPr>
      <dsp:spPr>
        <a:xfrm>
          <a:off x="1982745" y="1567"/>
          <a:ext cx="1603204" cy="32064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1946</a:t>
          </a:r>
          <a:endParaRPr lang="en-US" sz="2000" b="1" kern="1200" dirty="0">
            <a:latin typeface="Times New Roman" panose="02020603050405020304" pitchFamily="18" charset="0"/>
            <a:cs typeface="Times New Roman" panose="02020603050405020304" pitchFamily="18" charset="0"/>
          </a:endParaRPr>
        </a:p>
      </dsp:txBody>
      <dsp:txXfrm>
        <a:off x="1982745" y="1567"/>
        <a:ext cx="1603204" cy="320640"/>
      </dsp:txXfrm>
    </dsp:sp>
    <dsp:sp modelId="{18367388-187B-4412-8B3D-74CD4E43DEB7}">
      <dsp:nvSpPr>
        <dsp:cNvPr id="0" name=""/>
        <dsp:cNvSpPr/>
      </dsp:nvSpPr>
      <dsp:spPr>
        <a:xfrm>
          <a:off x="3854010" y="322410"/>
          <a:ext cx="0" cy="288576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E543B3-D241-46DC-BBD4-ABCE56233558}">
      <dsp:nvSpPr>
        <dsp:cNvPr id="0" name=""/>
        <dsp:cNvSpPr/>
      </dsp:nvSpPr>
      <dsp:spPr>
        <a:xfrm>
          <a:off x="3944273" y="418400"/>
          <a:ext cx="1517754" cy="129859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299E5-A6E5-4398-B81A-D2A713C390FC}">
      <dsp:nvSpPr>
        <dsp:cNvPr id="0" name=""/>
        <dsp:cNvSpPr/>
      </dsp:nvSpPr>
      <dsp:spPr>
        <a:xfrm>
          <a:off x="3944273" y="1716996"/>
          <a:ext cx="1517754" cy="1490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核分裂によって発電できるようになる</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3944273" y="1716996"/>
        <a:ext cx="1517754" cy="1490980"/>
      </dsp:txXfrm>
    </dsp:sp>
    <dsp:sp modelId="{B9F74262-226F-480A-8874-544F6BC69C1F}">
      <dsp:nvSpPr>
        <dsp:cNvPr id="0" name=""/>
        <dsp:cNvSpPr/>
      </dsp:nvSpPr>
      <dsp:spPr>
        <a:xfrm>
          <a:off x="3853997" y="1368"/>
          <a:ext cx="1603204" cy="32064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1951</a:t>
          </a:r>
          <a:endParaRPr lang="en-US" sz="1500" b="1" kern="1200" dirty="0">
            <a:latin typeface="Times New Roman" panose="02020603050405020304" pitchFamily="18" charset="0"/>
            <a:cs typeface="Times New Roman" panose="02020603050405020304" pitchFamily="18" charset="0"/>
          </a:endParaRPr>
        </a:p>
      </dsp:txBody>
      <dsp:txXfrm>
        <a:off x="3853997" y="1368"/>
        <a:ext cx="1603204" cy="320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D774-6837-47AC-9A6F-95B645F7210C}">
      <dsp:nvSpPr>
        <dsp:cNvPr id="0" name=""/>
        <dsp:cNvSpPr/>
      </dsp:nvSpPr>
      <dsp:spPr>
        <a:xfrm>
          <a:off x="103427"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AB358-9809-4369-A70D-7E8B3BFE6942}">
      <dsp:nvSpPr>
        <dsp:cNvPr id="0" name=""/>
        <dsp:cNvSpPr/>
      </dsp:nvSpPr>
      <dsp:spPr>
        <a:xfrm>
          <a:off x="183519" y="418043"/>
          <a:ext cx="1516460" cy="12974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5CE82-216F-4570-B322-1967FC06D822}">
      <dsp:nvSpPr>
        <dsp:cNvPr id="0" name=""/>
        <dsp:cNvSpPr/>
      </dsp:nvSpPr>
      <dsp:spPr>
        <a:xfrm>
          <a:off x="183519"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ペンシルベニアで米国初の原子力発電所</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183519" y="1715532"/>
        <a:ext cx="1516460" cy="1489709"/>
      </dsp:txXfrm>
    </dsp:sp>
    <dsp:sp modelId="{2E931CFA-3A41-4A5C-A4A1-82E2C522E315}">
      <dsp:nvSpPr>
        <dsp:cNvPr id="0" name=""/>
        <dsp:cNvSpPr/>
      </dsp:nvSpPr>
      <dsp:spPr>
        <a:xfrm>
          <a:off x="103427"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1958</a:t>
          </a:r>
          <a:endParaRPr lang="en-US" sz="1500" b="1" kern="1200" dirty="0">
            <a:latin typeface="Times New Roman" panose="02020603050405020304" pitchFamily="18" charset="0"/>
            <a:cs typeface="Times New Roman" panose="02020603050405020304" pitchFamily="18" charset="0"/>
          </a:endParaRPr>
        </a:p>
      </dsp:txBody>
      <dsp:txXfrm>
        <a:off x="103427" y="1565"/>
        <a:ext cx="1601838" cy="320367"/>
      </dsp:txXfrm>
    </dsp:sp>
    <dsp:sp modelId="{A9FC5FFF-8894-4590-B0A0-50162C7BCEFB}">
      <dsp:nvSpPr>
        <dsp:cNvPr id="0" name=""/>
        <dsp:cNvSpPr/>
      </dsp:nvSpPr>
      <dsp:spPr>
        <a:xfrm>
          <a:off x="1983428"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C362AF-AB47-4CCF-9DF9-D509A271FFCA}">
      <dsp:nvSpPr>
        <dsp:cNvPr id="0" name=""/>
        <dsp:cNvSpPr/>
      </dsp:nvSpPr>
      <dsp:spPr>
        <a:xfrm>
          <a:off x="2063520" y="418043"/>
          <a:ext cx="1516460" cy="129748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1000" r="-3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48CC7-84E9-4BB9-AA85-44A248F0C907}">
      <dsp:nvSpPr>
        <dsp:cNvPr id="0" name=""/>
        <dsp:cNvSpPr/>
      </dsp:nvSpPr>
      <dsp:spPr>
        <a:xfrm>
          <a:off x="2063520"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原子力発電への激しい反対</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2063520" y="1715532"/>
        <a:ext cx="1516460" cy="1489709"/>
      </dsp:txXfrm>
    </dsp:sp>
    <dsp:sp modelId="{079C6AD3-459D-494B-BEAE-894E10FB380A}">
      <dsp:nvSpPr>
        <dsp:cNvPr id="0" name=""/>
        <dsp:cNvSpPr/>
      </dsp:nvSpPr>
      <dsp:spPr>
        <a:xfrm>
          <a:off x="1983428"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1960’s</a:t>
          </a:r>
          <a:endParaRPr lang="en-US" sz="1400" b="1" kern="1200" dirty="0">
            <a:latin typeface="Times New Roman" panose="02020603050405020304" pitchFamily="18" charset="0"/>
            <a:cs typeface="Times New Roman" panose="02020603050405020304" pitchFamily="18" charset="0"/>
          </a:endParaRPr>
        </a:p>
      </dsp:txBody>
      <dsp:txXfrm>
        <a:off x="1983428" y="1565"/>
        <a:ext cx="1601838" cy="320367"/>
      </dsp:txXfrm>
    </dsp:sp>
    <dsp:sp modelId="{2A76CAD5-BAE7-4352-BFA8-72EA50BFA00F}">
      <dsp:nvSpPr>
        <dsp:cNvPr id="0" name=""/>
        <dsp:cNvSpPr/>
      </dsp:nvSpPr>
      <dsp:spPr>
        <a:xfrm>
          <a:off x="3863429"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527C5-A894-45B8-92FF-5F5A100A67F5}">
      <dsp:nvSpPr>
        <dsp:cNvPr id="0" name=""/>
        <dsp:cNvSpPr/>
      </dsp:nvSpPr>
      <dsp:spPr>
        <a:xfrm>
          <a:off x="3943521" y="418043"/>
          <a:ext cx="1516460" cy="129748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47737-66DF-4D99-A7C5-ED7BC9562C07}">
      <dsp:nvSpPr>
        <dsp:cNvPr id="0" name=""/>
        <dsp:cNvSpPr/>
      </dsp:nvSpPr>
      <dsp:spPr>
        <a:xfrm>
          <a:off x="3943521"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原子力発電の成長が停滞</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3943521" y="1715532"/>
        <a:ext cx="1516460" cy="1489709"/>
      </dsp:txXfrm>
    </dsp:sp>
    <dsp:sp modelId="{A8229E26-6880-4562-94D8-2223119E95D3}">
      <dsp:nvSpPr>
        <dsp:cNvPr id="0" name=""/>
        <dsp:cNvSpPr/>
      </dsp:nvSpPr>
      <dsp:spPr>
        <a:xfrm>
          <a:off x="3863429"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1970</a:t>
          </a:r>
          <a:r>
            <a:rPr lang="ja-JP" altLang="en-US" sz="1800" b="1" kern="1200" dirty="0" smtClean="0">
              <a:latin typeface="Times New Roman" panose="02020603050405020304" pitchFamily="18" charset="0"/>
              <a:cs typeface="Times New Roman" panose="02020603050405020304" pitchFamily="18" charset="0"/>
            </a:rPr>
            <a:t>から現在</a:t>
          </a:r>
          <a:endParaRPr lang="en-US" sz="1800" b="1" kern="1200" dirty="0">
            <a:latin typeface="Times New Roman" panose="02020603050405020304" pitchFamily="18" charset="0"/>
            <a:cs typeface="Times New Roman" panose="02020603050405020304" pitchFamily="18" charset="0"/>
          </a:endParaRPr>
        </a:p>
      </dsp:txBody>
      <dsp:txXfrm>
        <a:off x="3863429" y="1565"/>
        <a:ext cx="1601838" cy="320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18087-4B12-4A3C-87F2-BC79C32DF865}">
      <dsp:nvSpPr>
        <dsp:cNvPr id="0" name=""/>
        <dsp:cNvSpPr/>
      </dsp:nvSpPr>
      <dsp:spPr>
        <a:xfrm>
          <a:off x="103427"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6D943-040E-4C91-A103-F209C783F168}">
      <dsp:nvSpPr>
        <dsp:cNvPr id="0" name=""/>
        <dsp:cNvSpPr/>
      </dsp:nvSpPr>
      <dsp:spPr>
        <a:xfrm>
          <a:off x="183519" y="418043"/>
          <a:ext cx="1516460" cy="12974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075B6-C21F-4A87-B123-39EF8407C803}">
      <dsp:nvSpPr>
        <dsp:cNvPr id="0" name=""/>
        <dsp:cNvSpPr/>
      </dsp:nvSpPr>
      <dsp:spPr>
        <a:xfrm>
          <a:off x="183519"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原子力発電の研究が始まる</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183519" y="1715532"/>
        <a:ext cx="1516460" cy="1489709"/>
      </dsp:txXfrm>
    </dsp:sp>
    <dsp:sp modelId="{1C118846-F96D-46B7-8BB2-C3AD4CC81F85}">
      <dsp:nvSpPr>
        <dsp:cNvPr id="0" name=""/>
        <dsp:cNvSpPr/>
      </dsp:nvSpPr>
      <dsp:spPr>
        <a:xfrm>
          <a:off x="103427"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1954</a:t>
          </a:r>
          <a:endParaRPr lang="en-US" sz="1400" b="1" kern="1200" dirty="0">
            <a:latin typeface="Times New Roman" panose="02020603050405020304" pitchFamily="18" charset="0"/>
            <a:cs typeface="Times New Roman" panose="02020603050405020304" pitchFamily="18" charset="0"/>
          </a:endParaRPr>
        </a:p>
      </dsp:txBody>
      <dsp:txXfrm>
        <a:off x="103427" y="1565"/>
        <a:ext cx="1601838" cy="320367"/>
      </dsp:txXfrm>
    </dsp:sp>
    <dsp:sp modelId="{2F231D33-DF72-4906-86A9-82BA459805F1}">
      <dsp:nvSpPr>
        <dsp:cNvPr id="0" name=""/>
        <dsp:cNvSpPr/>
      </dsp:nvSpPr>
      <dsp:spPr>
        <a:xfrm>
          <a:off x="1983428"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AD549-0DE2-42A9-AC02-D88B267D7120}">
      <dsp:nvSpPr>
        <dsp:cNvPr id="0" name=""/>
        <dsp:cNvSpPr/>
      </dsp:nvSpPr>
      <dsp:spPr>
        <a:xfrm>
          <a:off x="2063520" y="418043"/>
          <a:ext cx="1516460" cy="12974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A4D53-47A2-4E63-A272-BD14AC8C0792}">
      <dsp:nvSpPr>
        <dsp:cNvPr id="0" name=""/>
        <dsp:cNvSpPr/>
      </dsp:nvSpPr>
      <dsp:spPr>
        <a:xfrm>
          <a:off x="2063520"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日本初の原子力プラント</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2063520" y="1715532"/>
        <a:ext cx="1516460" cy="1489709"/>
      </dsp:txXfrm>
    </dsp:sp>
    <dsp:sp modelId="{B2DCC13D-3A40-465B-ACD6-676B06CE68CA}">
      <dsp:nvSpPr>
        <dsp:cNvPr id="0" name=""/>
        <dsp:cNvSpPr/>
      </dsp:nvSpPr>
      <dsp:spPr>
        <a:xfrm>
          <a:off x="1983428"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1966</a:t>
          </a:r>
          <a:endParaRPr lang="en-US" sz="1400" b="1" kern="1200" dirty="0">
            <a:latin typeface="Times New Roman" panose="02020603050405020304" pitchFamily="18" charset="0"/>
            <a:cs typeface="Times New Roman" panose="02020603050405020304" pitchFamily="18" charset="0"/>
          </a:endParaRPr>
        </a:p>
      </dsp:txBody>
      <dsp:txXfrm>
        <a:off x="1983428" y="1565"/>
        <a:ext cx="1601838" cy="320367"/>
      </dsp:txXfrm>
    </dsp:sp>
    <dsp:sp modelId="{ED1C29EB-843A-40CB-93C6-224C4D5DE740}">
      <dsp:nvSpPr>
        <dsp:cNvPr id="0" name=""/>
        <dsp:cNvSpPr/>
      </dsp:nvSpPr>
      <dsp:spPr>
        <a:xfrm>
          <a:off x="3863429"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5A00E-2A4A-4A22-ADC6-165DB9C86FFA}">
      <dsp:nvSpPr>
        <dsp:cNvPr id="0" name=""/>
        <dsp:cNvSpPr/>
      </dsp:nvSpPr>
      <dsp:spPr>
        <a:xfrm>
          <a:off x="3943521" y="418043"/>
          <a:ext cx="1516460" cy="12974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19C6A-AB02-47B0-8855-CF30DA064F61}">
      <dsp:nvSpPr>
        <dsp:cNvPr id="0" name=""/>
        <dsp:cNvSpPr/>
      </dsp:nvSpPr>
      <dsp:spPr>
        <a:xfrm>
          <a:off x="3943521"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原子力発電の隠蔽が否定的な印象を与える</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3943521" y="1715532"/>
        <a:ext cx="1516460" cy="1489709"/>
      </dsp:txXfrm>
    </dsp:sp>
    <dsp:sp modelId="{38EDC375-8E1A-4765-B1BB-502C508C27BE}">
      <dsp:nvSpPr>
        <dsp:cNvPr id="0" name=""/>
        <dsp:cNvSpPr/>
      </dsp:nvSpPr>
      <dsp:spPr>
        <a:xfrm>
          <a:off x="3863429"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1995</a:t>
          </a:r>
          <a:endParaRPr lang="en-US" sz="1400" b="1" kern="1200" dirty="0">
            <a:latin typeface="Times New Roman" panose="02020603050405020304" pitchFamily="18" charset="0"/>
            <a:cs typeface="Times New Roman" panose="02020603050405020304" pitchFamily="18" charset="0"/>
          </a:endParaRPr>
        </a:p>
      </dsp:txBody>
      <dsp:txXfrm>
        <a:off x="3863429" y="1565"/>
        <a:ext cx="1601838" cy="320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ECB38-24AD-40D0-A8D0-45AC46F765DA}">
      <dsp:nvSpPr>
        <dsp:cNvPr id="0" name=""/>
        <dsp:cNvSpPr/>
      </dsp:nvSpPr>
      <dsp:spPr>
        <a:xfrm>
          <a:off x="103427"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03008B-0566-4FCA-95D2-05CDC9780000}">
      <dsp:nvSpPr>
        <dsp:cNvPr id="0" name=""/>
        <dsp:cNvSpPr/>
      </dsp:nvSpPr>
      <dsp:spPr>
        <a:xfrm>
          <a:off x="183519" y="418043"/>
          <a:ext cx="1516460" cy="12974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FD8B8-E6AC-4CA5-B76A-41BFD7EA3D00}">
      <dsp:nvSpPr>
        <dsp:cNvPr id="0" name=""/>
        <dsp:cNvSpPr/>
      </dsp:nvSpPr>
      <dsp:spPr>
        <a:xfrm>
          <a:off x="183519"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日本は原子力発電に対する将来の依存を発表</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183519" y="1715532"/>
        <a:ext cx="1516460" cy="1489709"/>
      </dsp:txXfrm>
    </dsp:sp>
    <dsp:sp modelId="{1D8F1879-F234-4D2E-B36D-7F734233F19A}">
      <dsp:nvSpPr>
        <dsp:cNvPr id="0" name=""/>
        <dsp:cNvSpPr/>
      </dsp:nvSpPr>
      <dsp:spPr>
        <a:xfrm>
          <a:off x="103427"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2002</a:t>
          </a:r>
          <a:endParaRPr lang="en-US" sz="1400" b="1" kern="1200" dirty="0">
            <a:latin typeface="Times New Roman" panose="02020603050405020304" pitchFamily="18" charset="0"/>
            <a:cs typeface="Times New Roman" panose="02020603050405020304" pitchFamily="18" charset="0"/>
          </a:endParaRPr>
        </a:p>
      </dsp:txBody>
      <dsp:txXfrm>
        <a:off x="103427" y="1565"/>
        <a:ext cx="1601838" cy="320367"/>
      </dsp:txXfrm>
    </dsp:sp>
    <dsp:sp modelId="{DB13A244-7C40-4BBF-AD13-C0FA43AA5D22}">
      <dsp:nvSpPr>
        <dsp:cNvPr id="0" name=""/>
        <dsp:cNvSpPr/>
      </dsp:nvSpPr>
      <dsp:spPr>
        <a:xfrm>
          <a:off x="1983428"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853FF-36D2-471A-BF1D-801052EDF406}">
      <dsp:nvSpPr>
        <dsp:cNvPr id="0" name=""/>
        <dsp:cNvSpPr/>
      </dsp:nvSpPr>
      <dsp:spPr>
        <a:xfrm>
          <a:off x="2063520" y="418043"/>
          <a:ext cx="1516460" cy="129748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8816C-C885-44E9-99B6-F9280019664E}">
      <dsp:nvSpPr>
        <dsp:cNvPr id="0" name=""/>
        <dsp:cNvSpPr/>
      </dsp:nvSpPr>
      <dsp:spPr>
        <a:xfrm>
          <a:off x="2063520"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米国との共同研究へ同意</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2063520" y="1715532"/>
        <a:ext cx="1516460" cy="1489709"/>
      </dsp:txXfrm>
    </dsp:sp>
    <dsp:sp modelId="{774AD2EE-7E90-4087-B431-AEEF187F2957}">
      <dsp:nvSpPr>
        <dsp:cNvPr id="0" name=""/>
        <dsp:cNvSpPr/>
      </dsp:nvSpPr>
      <dsp:spPr>
        <a:xfrm>
          <a:off x="1983428"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2007</a:t>
          </a:r>
          <a:endParaRPr lang="en-US" sz="1400" b="1" kern="1200" dirty="0">
            <a:latin typeface="Times New Roman" panose="02020603050405020304" pitchFamily="18" charset="0"/>
            <a:cs typeface="Times New Roman" panose="02020603050405020304" pitchFamily="18" charset="0"/>
          </a:endParaRPr>
        </a:p>
      </dsp:txBody>
      <dsp:txXfrm>
        <a:off x="1983428" y="1565"/>
        <a:ext cx="1601838" cy="320367"/>
      </dsp:txXfrm>
    </dsp:sp>
    <dsp:sp modelId="{2AD12FAC-FF38-43CB-8BA6-324FA2472C99}">
      <dsp:nvSpPr>
        <dsp:cNvPr id="0" name=""/>
        <dsp:cNvSpPr/>
      </dsp:nvSpPr>
      <dsp:spPr>
        <a:xfrm>
          <a:off x="3863429" y="321933"/>
          <a:ext cx="0" cy="2883308"/>
        </a:xfrm>
        <a:prstGeom prst="line">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08D3E-1062-4A11-B010-EA642EF7C20C}">
      <dsp:nvSpPr>
        <dsp:cNvPr id="0" name=""/>
        <dsp:cNvSpPr/>
      </dsp:nvSpPr>
      <dsp:spPr>
        <a:xfrm>
          <a:off x="3943521" y="418043"/>
          <a:ext cx="1516460" cy="129748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7F2D1-B2BE-4A35-9600-6F743CAF9344}">
      <dsp:nvSpPr>
        <dsp:cNvPr id="0" name=""/>
        <dsp:cNvSpPr/>
      </dsp:nvSpPr>
      <dsp:spPr>
        <a:xfrm>
          <a:off x="3943521" y="1715532"/>
          <a:ext cx="1516460" cy="148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a:lnSpc>
              <a:spcPct val="90000"/>
            </a:lnSpc>
            <a:spcBef>
              <a:spcPct val="0"/>
            </a:spcBef>
            <a:spcAft>
              <a:spcPct val="35000"/>
            </a:spcAft>
          </a:pPr>
          <a:r>
            <a:rPr lang="ja-JP" altLang="en-US" sz="1800" kern="1200" dirty="0" smtClean="0">
              <a:solidFill>
                <a:schemeClr val="bg1"/>
              </a:solidFill>
            </a:rPr>
            <a:t>福島原発事故後、公の支持急落</a:t>
          </a:r>
          <a:endParaRPr lang="en-US" sz="1800" kern="1200" dirty="0">
            <a:solidFill>
              <a:schemeClr val="bg1"/>
            </a:solidFill>
            <a:latin typeface="Times New Roman" panose="02020603050405020304" pitchFamily="18" charset="0"/>
            <a:cs typeface="Times New Roman" panose="02020603050405020304" pitchFamily="18" charset="0"/>
          </a:endParaRPr>
        </a:p>
      </dsp:txBody>
      <dsp:txXfrm>
        <a:off x="3943521" y="1715532"/>
        <a:ext cx="1516460" cy="1489709"/>
      </dsp:txXfrm>
    </dsp:sp>
    <dsp:sp modelId="{9D0DFCAA-2EF7-4E61-8032-0506F996E63E}">
      <dsp:nvSpPr>
        <dsp:cNvPr id="0" name=""/>
        <dsp:cNvSpPr/>
      </dsp:nvSpPr>
      <dsp:spPr>
        <a:xfrm>
          <a:off x="3863429" y="1565"/>
          <a:ext cx="1601838" cy="32036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2011</a:t>
          </a:r>
          <a:endParaRPr lang="en-US" sz="2000" b="1" kern="1200" dirty="0">
            <a:latin typeface="Times New Roman" panose="02020603050405020304" pitchFamily="18" charset="0"/>
            <a:cs typeface="Times New Roman" panose="02020603050405020304" pitchFamily="18" charset="0"/>
          </a:endParaRPr>
        </a:p>
      </dsp:txBody>
      <dsp:txXfrm>
        <a:off x="3863429" y="1565"/>
        <a:ext cx="1601838" cy="320367"/>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0B7B4-D59D-49E1-8DA0-729A475A0CAF}" type="datetimeFigureOut">
              <a:rPr lang="en-US" smtClean="0"/>
              <a:t>5/4/2016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0AD15-3217-4EDE-AD0B-0793069A1A9D}" type="slidenum">
              <a:rPr lang="en-US" smtClean="0"/>
              <a:t>‹#›</a:t>
            </a:fld>
            <a:endParaRPr lang="en-US"/>
          </a:p>
        </p:txBody>
      </p:sp>
    </p:spTree>
    <p:extLst>
      <p:ext uri="{BB962C8B-B14F-4D97-AF65-F5344CB8AC3E}">
        <p14:creationId xmlns:p14="http://schemas.microsoft.com/office/powerpoint/2010/main" val="129518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アンドリューエリサルデです。アンドリューラミレツです。私たちの研究のトピックは大学生の原子力発電に対する認識です。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1</a:t>
            </a:fld>
            <a:endParaRPr lang="en-US"/>
          </a:p>
        </p:txBody>
      </p:sp>
    </p:spTree>
    <p:extLst>
      <p:ext uri="{BB962C8B-B14F-4D97-AF65-F5344CB8AC3E}">
        <p14:creationId xmlns:p14="http://schemas.microsoft.com/office/powerpoint/2010/main" val="169579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これは世界にある原子炉を表したものです。世界の１１％がこの原子力発電です。世界には４００台位の原子炉がありますが福島の原発事故が多くの原子炉をしめる原因にもなりました。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36D43247-6A4B-4911-ADA5-2BFB06BB15B4}" type="slidenum">
              <a:rPr lang="en-US" smtClean="0"/>
              <a:t>10</a:t>
            </a:fld>
            <a:endParaRPr lang="en-US"/>
          </a:p>
        </p:txBody>
      </p:sp>
    </p:spTree>
    <p:extLst>
      <p:ext uri="{BB962C8B-B14F-4D97-AF65-F5344CB8AC3E}">
        <p14:creationId xmlns:p14="http://schemas.microsoft.com/office/powerpoint/2010/main" val="20849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の図は地域別にどこに電子力発電があるかを表したもので北アメリカ、ヨーロッパ、ロシア、それからアジアがエネルギー手段として原子力に頼っていることがわかります。ここではヨーロッパが一番原子力発電の消費が高くその次がアメリカで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11</a:t>
            </a:fld>
            <a:endParaRPr lang="en-US"/>
          </a:p>
        </p:txBody>
      </p:sp>
    </p:spTree>
    <p:extLst>
      <p:ext uri="{BB962C8B-B14F-4D97-AF65-F5344CB8AC3E}">
        <p14:creationId xmlns:p14="http://schemas.microsoft.com/office/powerpoint/2010/main" val="165398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これは国ごとの原子力発電を表したものです。この図からみてもわかるように雨</a:t>
            </a:r>
            <a:r>
              <a:rPr lang="en-US" altLang="ja-JP" sz="1200" b="0" i="0" u="none" strike="noStrike" kern="1200" dirty="0" smtClean="0">
                <a:solidFill>
                  <a:schemeClr val="tx1"/>
                </a:solidFill>
                <a:effectLst/>
                <a:latin typeface="+mn-lt"/>
                <a:ea typeface="+mn-ea"/>
                <a:cs typeface="+mn-cs"/>
              </a:rPr>
              <a:t>r</a:t>
            </a:r>
            <a:r>
              <a:rPr lang="ja-JP" altLang="en-US" sz="1200" b="0" i="0" u="none" strike="noStrike" kern="1200" dirty="0" smtClean="0">
                <a:solidFill>
                  <a:schemeClr val="tx1"/>
                </a:solidFill>
                <a:effectLst/>
                <a:latin typeface="+mn-lt"/>
                <a:ea typeface="+mn-ea"/>
                <a:cs typeface="+mn-cs"/>
              </a:rPr>
              <a:t>かが原子力において世界をリードしていることがわかります。事故の前はアメリカフランスと同じように原発に頼っていましたが、事故の後はこのように下がっています。それは安全性を確認するために国内の原子炉の多くを停止したからで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12</a:t>
            </a:fld>
            <a:endParaRPr lang="en-US"/>
          </a:p>
        </p:txBody>
      </p:sp>
    </p:spTree>
    <p:extLst>
      <p:ext uri="{BB962C8B-B14F-4D97-AF65-F5344CB8AC3E}">
        <p14:creationId xmlns:p14="http://schemas.microsoft.com/office/powerpoint/2010/main" val="36984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アメリカでは国内の発電の２１％原発に頼っており３番目に多く使われているエネルギー源です。一番多いのが石炭です。日本のバアは福島の原発の事故の前は２番めに多いエネルギー源でしたが今が５％にみちません。アメリカと同じように石炭が日本も一番高いです。１０％が再生産可能エネルギーからの発電になりま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13</a:t>
            </a:fld>
            <a:endParaRPr lang="en-US"/>
          </a:p>
        </p:txBody>
      </p:sp>
    </p:spTree>
    <p:extLst>
      <p:ext uri="{BB962C8B-B14F-4D97-AF65-F5344CB8AC3E}">
        <p14:creationId xmlns:p14="http://schemas.microsoft.com/office/powerpoint/2010/main" val="193205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エネルギーの消費ですが、アメリカは石油の消費が４５％と高く電子力、水素と続きます。にほんでも同じで石油が４５％と一番高く、福島の事故依頼原子力によるエネルギーは過去の１３％から１％となっていま</a:t>
            </a:r>
            <a:r>
              <a:rPr lang="ja-JP" altLang="en-US" sz="1200" b="0" i="0" u="none" strike="noStrike" kern="1200" smtClean="0">
                <a:solidFill>
                  <a:schemeClr val="tx1"/>
                </a:solidFill>
                <a:effectLst/>
                <a:latin typeface="+mn-lt"/>
                <a:ea typeface="+mn-ea"/>
                <a:cs typeface="+mn-cs"/>
              </a:rPr>
              <a:t>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14</a:t>
            </a:fld>
            <a:endParaRPr lang="en-US"/>
          </a:p>
        </p:txBody>
      </p:sp>
    </p:spTree>
    <p:extLst>
      <p:ext uri="{BB962C8B-B14F-4D97-AF65-F5344CB8AC3E}">
        <p14:creationId xmlns:p14="http://schemas.microsoft.com/office/powerpoint/2010/main" val="130880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43247-6A4B-4911-ADA5-2BFB06BB15B4}" type="slidenum">
              <a:rPr lang="en-US" smtClean="0"/>
              <a:t>17</a:t>
            </a:fld>
            <a:endParaRPr lang="en-US"/>
          </a:p>
        </p:txBody>
      </p:sp>
    </p:spTree>
    <p:extLst>
      <p:ext uri="{BB962C8B-B14F-4D97-AF65-F5344CB8AC3E}">
        <p14:creationId xmlns:p14="http://schemas.microsoft.com/office/powerpoint/2010/main" val="361841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0AD15-3217-4EDE-AD0B-0793069A1A9D}" type="slidenum">
              <a:rPr lang="en-US" smtClean="0"/>
              <a:t>18</a:t>
            </a:fld>
            <a:endParaRPr lang="en-US"/>
          </a:p>
        </p:txBody>
      </p:sp>
    </p:spTree>
    <p:extLst>
      <p:ext uri="{BB962C8B-B14F-4D97-AF65-F5344CB8AC3E}">
        <p14:creationId xmlns:p14="http://schemas.microsoft.com/office/powerpoint/2010/main" val="227218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0AD15-3217-4EDE-AD0B-0793069A1A9D}" type="slidenum">
              <a:rPr lang="en-US" smtClean="0"/>
              <a:t>19</a:t>
            </a:fld>
            <a:endParaRPr lang="en-US"/>
          </a:p>
        </p:txBody>
      </p:sp>
    </p:spTree>
    <p:extLst>
      <p:ext uri="{BB962C8B-B14F-4D97-AF65-F5344CB8AC3E}">
        <p14:creationId xmlns:p14="http://schemas.microsoft.com/office/powerpoint/2010/main" val="2174122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0AD15-3217-4EDE-AD0B-0793069A1A9D}" type="slidenum">
              <a:rPr lang="en-US" smtClean="0"/>
              <a:t>20</a:t>
            </a:fld>
            <a:endParaRPr lang="en-US"/>
          </a:p>
        </p:txBody>
      </p:sp>
    </p:spTree>
    <p:extLst>
      <p:ext uri="{BB962C8B-B14F-4D97-AF65-F5344CB8AC3E}">
        <p14:creationId xmlns:p14="http://schemas.microsoft.com/office/powerpoint/2010/main" val="3194747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B7C14-4E0C-4CF4-BB47-2970E6B80F43}" type="slidenum">
              <a:rPr lang="en-US" smtClean="0"/>
              <a:t>31</a:t>
            </a:fld>
            <a:endParaRPr lang="en-US"/>
          </a:p>
        </p:txBody>
      </p:sp>
    </p:spTree>
    <p:extLst>
      <p:ext uri="{BB962C8B-B14F-4D97-AF65-F5344CB8AC3E}">
        <p14:creationId xmlns:p14="http://schemas.microsoft.com/office/powerpoint/2010/main" val="275510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これが発表の概要です。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2</a:t>
            </a:fld>
            <a:endParaRPr lang="en-US"/>
          </a:p>
        </p:txBody>
      </p:sp>
    </p:spTree>
    <p:extLst>
      <p:ext uri="{BB962C8B-B14F-4D97-AF65-F5344CB8AC3E}">
        <p14:creationId xmlns:p14="http://schemas.microsoft.com/office/powerpoint/2010/main" val="2220892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0AD15-3217-4EDE-AD0B-0793069A1A9D}" type="slidenum">
              <a:rPr lang="en-US" smtClean="0"/>
              <a:t>33</a:t>
            </a:fld>
            <a:endParaRPr lang="en-US"/>
          </a:p>
        </p:txBody>
      </p:sp>
    </p:spTree>
    <p:extLst>
      <p:ext uri="{BB962C8B-B14F-4D97-AF65-F5344CB8AC3E}">
        <p14:creationId xmlns:p14="http://schemas.microsoft.com/office/powerpoint/2010/main" val="1706676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0AD15-3217-4EDE-AD0B-0793069A1A9D}" type="slidenum">
              <a:rPr lang="en-US" smtClean="0"/>
              <a:t>34</a:t>
            </a:fld>
            <a:endParaRPr lang="en-US"/>
          </a:p>
        </p:txBody>
      </p:sp>
    </p:spTree>
    <p:extLst>
      <p:ext uri="{BB962C8B-B14F-4D97-AF65-F5344CB8AC3E}">
        <p14:creationId xmlns:p14="http://schemas.microsoft.com/office/powerpoint/2010/main" val="143487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なぜ私たちはこの研究をしたかといますと今日の社会では二酸化炭素を軽減することが重要視されてきており、原子力はそれを達成する重要な鍵だからです。日本に留学中、福島第一原子力発電所事故があったにも関わらず、多くの学生は原子力に対してより中立的な意見を持っているように感じましたし、アメリカ人は原発関連の事故を経験していないにも関わらず、原子力に対して否定的だったと思います。なぜこのような違いがでてきたのでしょうか。原子力は日本とアメリカではどう捉えられているか、また学生達は原子力の使用についてどのような意見をもっているのかもっと知りたいと思ったからで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3</a:t>
            </a:fld>
            <a:endParaRPr lang="en-US"/>
          </a:p>
        </p:txBody>
      </p:sp>
    </p:spTree>
    <p:extLst>
      <p:ext uri="{BB962C8B-B14F-4D97-AF65-F5344CB8AC3E}">
        <p14:creationId xmlns:p14="http://schemas.microsoft.com/office/powerpoint/2010/main" val="427505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が私達に研究質問です。一原子力発電がどのように機能しているかについて学生はどの程度知っているのか。二原子力発電の使用について大学生はどのような意見を持っているのか。三、将来のエネルギー源としてどのエネルギーが最良だと思うかで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4</a:t>
            </a:fld>
            <a:endParaRPr lang="en-US"/>
          </a:p>
        </p:txBody>
      </p:sp>
    </p:spTree>
    <p:extLst>
      <p:ext uri="{BB962C8B-B14F-4D97-AF65-F5344CB8AC3E}">
        <p14:creationId xmlns:p14="http://schemas.microsoft.com/office/powerpoint/2010/main" val="393785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ではこのような順序でこの研究の背景について話します。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5</a:t>
            </a:fld>
            <a:endParaRPr lang="en-US"/>
          </a:p>
        </p:txBody>
      </p:sp>
    </p:spTree>
    <p:extLst>
      <p:ext uri="{BB962C8B-B14F-4D97-AF65-F5344CB8AC3E}">
        <p14:creationId xmlns:p14="http://schemas.microsoft.com/office/powerpoint/2010/main" val="40418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原子力発電は</a:t>
            </a:r>
            <a:r>
              <a:rPr lang="en-US" altLang="ja-JP" sz="1200" b="0" i="0" u="none" strike="noStrike" kern="1200" dirty="0" smtClean="0">
                <a:solidFill>
                  <a:schemeClr val="tx1"/>
                </a:solidFill>
                <a:effectLst/>
                <a:latin typeface="+mn-lt"/>
                <a:ea typeface="+mn-ea"/>
                <a:cs typeface="+mn-cs"/>
              </a:rPr>
              <a:t>1932</a:t>
            </a:r>
            <a:r>
              <a:rPr lang="ja-JP" altLang="en-US" sz="1200" b="0" i="0" u="none" strike="noStrike" kern="1200" dirty="0" smtClean="0">
                <a:solidFill>
                  <a:schemeClr val="tx1"/>
                </a:solidFill>
                <a:effectLst/>
                <a:latin typeface="+mn-lt"/>
                <a:ea typeface="+mn-ea"/>
                <a:cs typeface="+mn-cs"/>
              </a:rPr>
              <a:t>にジエームス・チャドウィックが中性子を発見以来このように発展してきました。１９４６先進国による日常生活のための原子力発電の研究がなされ、世界で初めてロシアに１９５４年、イギリスに１９５６年に原子力発電が建設されま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36D43247-6A4B-4911-ADA5-2BFB06BB15B4}" type="slidenum">
              <a:rPr lang="en-US" smtClean="0"/>
              <a:t>6</a:t>
            </a:fld>
            <a:endParaRPr lang="en-US"/>
          </a:p>
        </p:txBody>
      </p:sp>
    </p:spTree>
    <p:extLst>
      <p:ext uri="{BB962C8B-B14F-4D97-AF65-F5344CB8AC3E}">
        <p14:creationId xmlns:p14="http://schemas.microsoft.com/office/powerpoint/2010/main" val="30934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アメリカでは１９４５年に原爆を日本の広島に投下し、１９４６年に原子法が制定されました。しかし原子力発電へ対しての強い反対もあり１９７０年台には原子力発電の成長が停滞しました。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7</a:t>
            </a:fld>
            <a:endParaRPr lang="en-US"/>
          </a:p>
        </p:txBody>
      </p:sp>
    </p:spTree>
    <p:extLst>
      <p:ext uri="{BB962C8B-B14F-4D97-AF65-F5344CB8AC3E}">
        <p14:creationId xmlns:p14="http://schemas.microsoft.com/office/powerpoint/2010/main" val="57561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日本では１９５５年には原子力発電の研究がはじまり、１９６６年には日本初に原子力発電所ができました。アメリカとの共同研究の同意もされ発展をしていくなか、</a:t>
            </a:r>
            <a:r>
              <a:rPr lang="en-US" altLang="ja-JP" sz="1200" b="0" i="0" u="none" strike="noStrike" kern="1200" dirty="0" smtClean="0">
                <a:solidFill>
                  <a:schemeClr val="tx1"/>
                </a:solidFill>
                <a:effectLst/>
                <a:latin typeface="+mn-lt"/>
                <a:ea typeface="+mn-ea"/>
                <a:cs typeface="+mn-cs"/>
              </a:rPr>
              <a:t>2012</a:t>
            </a:r>
            <a:r>
              <a:rPr lang="ja-JP" altLang="en-US" sz="1200" b="0" i="0" u="none" strike="noStrike" kern="1200" dirty="0" smtClean="0">
                <a:solidFill>
                  <a:schemeClr val="tx1"/>
                </a:solidFill>
                <a:effectLst/>
                <a:latin typeface="+mn-lt"/>
                <a:ea typeface="+mn-ea"/>
                <a:cs typeface="+mn-cs"/>
              </a:rPr>
              <a:t>に地震による津波で福島原発事故が起きそれ以来原子力発電への支持が急落していきまひした。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8</a:t>
            </a:fld>
            <a:endParaRPr lang="en-US"/>
          </a:p>
        </p:txBody>
      </p:sp>
    </p:spTree>
    <p:extLst>
      <p:ext uri="{BB962C8B-B14F-4D97-AF65-F5344CB8AC3E}">
        <p14:creationId xmlns:p14="http://schemas.microsoft.com/office/powerpoint/2010/main" val="250867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の図は原子力の災害のレベルを示すもので７が深刻な事故で、２０１１年に起きた福島の原発の事故がこの一番深刻な事故にあたります。その他１９８６年のチェルブイリの事故、１９７９年のスリーマイル事後、１９５７年のロシアでも事故が挙げられま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ECF0AD15-3217-4EDE-AD0B-0793069A1A9D}" type="slidenum">
              <a:rPr lang="en-US" smtClean="0"/>
              <a:t>9</a:t>
            </a:fld>
            <a:endParaRPr lang="en-US"/>
          </a:p>
        </p:txBody>
      </p:sp>
    </p:spTree>
    <p:extLst>
      <p:ext uri="{BB962C8B-B14F-4D97-AF65-F5344CB8AC3E}">
        <p14:creationId xmlns:p14="http://schemas.microsoft.com/office/powerpoint/2010/main" val="820069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222342" y="1011238"/>
            <a:ext cx="5573713" cy="2184929"/>
          </a:xfrm>
        </p:spPr>
        <p:txBody>
          <a:bodyPr anchor="b">
            <a:normAutofit/>
          </a:bodyPr>
          <a:lstStyle>
            <a:lvl1pPr algn="r">
              <a:defRPr sz="6000">
                <a:solidFill>
                  <a:schemeClr val="bg1"/>
                </a:solidFill>
                <a:effectLst/>
                <a:latin typeface="Arial Narrow" panose="020B0606020202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027601" y="3513138"/>
            <a:ext cx="3806822" cy="1388534"/>
          </a:xfrm>
        </p:spPr>
        <p:txBody>
          <a:bodyPr anchor="t">
            <a:normAutofit/>
          </a:bodyPr>
          <a:lstStyle>
            <a:lvl1pPr marL="0" indent="0" algn="r">
              <a:buNone/>
              <a:defRPr sz="2100">
                <a:solidFill>
                  <a:schemeClr val="bg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3135061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EE818-2312-4057-A9EA-03C9695066F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95180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57873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195179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3536118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37274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5990811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8170004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19314709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2935567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1143000" y="60960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Click to edit Master title style</a:t>
            </a:r>
            <a:endParaRPr lang="en-US" dirty="0"/>
          </a:p>
        </p:txBody>
      </p:sp>
      <p:sp>
        <p:nvSpPr>
          <p:cNvPr id="9" name="Content Placeholder 2"/>
          <p:cNvSpPr>
            <a:spLocks noGrp="1"/>
          </p:cNvSpPr>
          <p:nvPr>
            <p:ph idx="13"/>
          </p:nvPr>
        </p:nvSpPr>
        <p:spPr>
          <a:xfrm>
            <a:off x="1143000" y="2057400"/>
            <a:ext cx="9872871"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txBox="1">
            <a:spLocks/>
          </p:cNvSpPr>
          <p:nvPr userDrawn="1"/>
        </p:nvSpPr>
        <p:spPr>
          <a:xfrm>
            <a:off x="1142996" y="6223828"/>
            <a:ext cx="23290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EE818-2312-4057-A9EA-03C9695066FB}" type="datetimeFigureOut">
              <a:rPr lang="en-US" smtClean="0"/>
              <a:pPr/>
              <a:t>5/4/2016</a:t>
            </a:fld>
            <a:endParaRPr lang="en-US"/>
          </a:p>
        </p:txBody>
      </p:sp>
      <p:sp>
        <p:nvSpPr>
          <p:cNvPr id="11" name="Slide Number Placeholder 5"/>
          <p:cNvSpPr txBox="1">
            <a:spLocks/>
          </p:cNvSpPr>
          <p:nvPr userDrawn="1"/>
        </p:nvSpPr>
        <p:spPr>
          <a:xfrm>
            <a:off x="9329530" y="6223828"/>
            <a:ext cx="170621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218B85-10F1-4130-BAA2-C0554880B010}" type="slidenum">
              <a:rPr lang="en-US" smtClean="0"/>
              <a:pPr/>
              <a:t>‹#›</a:t>
            </a:fld>
            <a:endParaRPr lang="en-US"/>
          </a:p>
        </p:txBody>
      </p:sp>
    </p:spTree>
    <p:extLst>
      <p:ext uri="{BB962C8B-B14F-4D97-AF65-F5344CB8AC3E}">
        <p14:creationId xmlns:p14="http://schemas.microsoft.com/office/powerpoint/2010/main" val="6276953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userDrawn="1"/>
        </p:nvSpPr>
        <p:spPr>
          <a:xfrm>
            <a:off x="0" y="0"/>
            <a:ext cx="12192000" cy="6858000"/>
          </a:xfrm>
          <a:prstGeom prst="rect">
            <a:avLst/>
          </a:prstGeom>
          <a:gradFill>
            <a:gsLst>
              <a:gs pos="79000">
                <a:srgbClr val="4E4E4E"/>
              </a:gs>
              <a:gs pos="100000">
                <a:srgbClr val="9C9C9C">
                  <a:alpha val="52000"/>
                </a:srgbClr>
              </a:gs>
              <a:gs pos="47000">
                <a:schemeClr val="tx1"/>
              </a:gs>
            </a:gsLst>
            <a:lin ang="138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latin typeface="Arial Narrow" panose="020B0606020202030204"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895" y="5377257"/>
            <a:ext cx="2299976" cy="1437485"/>
          </a:xfrm>
          <a:prstGeom prst="rect">
            <a:avLst/>
          </a:prstGeom>
        </p:spPr>
      </p:pic>
      <p:sp>
        <p:nvSpPr>
          <p:cNvPr id="3" name="Content Placeholder 2"/>
          <p:cNvSpPr>
            <a:spLocks noGrp="1"/>
          </p:cNvSpPr>
          <p:nvPr>
            <p:ph idx="1"/>
          </p:nvPr>
        </p:nvSpPr>
        <p:spPr/>
        <p:txBody>
          <a:bodyPr anchor="ctr"/>
          <a:lstStyle>
            <a:lvl1pPr marL="285750" indent="-285750">
              <a:buClr>
                <a:schemeClr val="bg1"/>
              </a:buClr>
              <a:buFont typeface="Wingdings" panose="05000000000000000000" pitchFamily="2" charset="2"/>
              <a:buChar char="Ø"/>
              <a:defRPr>
                <a:solidFill>
                  <a:schemeClr val="bg1"/>
                </a:solidFill>
                <a:latin typeface="Arial Narrow" panose="020B0606020202030204" pitchFamily="34" charset="0"/>
              </a:defRPr>
            </a:lvl1pPr>
            <a:lvl2pPr marL="742950" indent="-285750">
              <a:buClr>
                <a:schemeClr val="bg1"/>
              </a:buClr>
              <a:buFont typeface="Wingdings" panose="05000000000000000000" pitchFamily="2" charset="2"/>
              <a:buChar char="Ø"/>
              <a:defRPr>
                <a:solidFill>
                  <a:schemeClr val="bg1"/>
                </a:solidFill>
                <a:latin typeface="Arial Narrow" panose="020B0606020202030204" pitchFamily="34" charset="0"/>
              </a:defRPr>
            </a:lvl2pPr>
            <a:lvl3pPr marL="1200150" indent="-285750">
              <a:buClr>
                <a:schemeClr val="bg1"/>
              </a:buClr>
              <a:buFont typeface="Wingdings" panose="05000000000000000000" pitchFamily="2" charset="2"/>
              <a:buChar char="Ø"/>
              <a:defRPr>
                <a:solidFill>
                  <a:schemeClr val="bg1"/>
                </a:solidFill>
                <a:latin typeface="Arial Narrow" panose="020B0606020202030204" pitchFamily="34" charset="0"/>
              </a:defRPr>
            </a:lvl3pPr>
            <a:lvl4pPr marL="1543050" indent="-171450">
              <a:buClr>
                <a:schemeClr val="bg1"/>
              </a:buClr>
              <a:buFont typeface="Wingdings" panose="05000000000000000000" pitchFamily="2" charset="2"/>
              <a:buChar char="Ø"/>
              <a:defRPr>
                <a:solidFill>
                  <a:schemeClr val="bg1"/>
                </a:solidFill>
                <a:latin typeface="Arial Narrow" panose="020B0606020202030204" pitchFamily="34" charset="0"/>
              </a:defRPr>
            </a:lvl4pPr>
            <a:lvl5pPr marL="2000250" indent="-171450">
              <a:buClr>
                <a:schemeClr val="bg1"/>
              </a:buClr>
              <a:buFont typeface="Wingdings" panose="05000000000000000000" pitchFamily="2" charset="2"/>
              <a:buChar char="Ø"/>
              <a:defRPr>
                <a:solidFill>
                  <a:schemeClr val="bg1"/>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32752009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userDrawn="1"/>
        </p:nvSpPr>
        <p:spPr>
          <a:xfrm>
            <a:off x="0" y="0"/>
            <a:ext cx="12192000" cy="6858000"/>
          </a:xfrm>
          <a:prstGeom prst="rect">
            <a:avLst/>
          </a:prstGeom>
          <a:gradFill>
            <a:gsLst>
              <a:gs pos="79000">
                <a:srgbClr val="4E4E4E"/>
              </a:gs>
              <a:gs pos="100000">
                <a:srgbClr val="9C9C9C">
                  <a:alpha val="52000"/>
                </a:srgbClr>
              </a:gs>
              <a:gs pos="47000">
                <a:schemeClr val="tx1"/>
              </a:gs>
            </a:gsLst>
            <a:lin ang="138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lvl1pPr>
              <a:defRPr>
                <a:solidFill>
                  <a:schemeClr val="bg1">
                    <a:lumMod val="95000"/>
                  </a:schemeClr>
                </a:solidFill>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marL="285750" indent="-285750">
              <a:buClr>
                <a:schemeClr val="bg1"/>
              </a:buClr>
              <a:buFont typeface="Wingdings" panose="05000000000000000000" pitchFamily="2" charset="2"/>
              <a:buChar char="Ø"/>
              <a:defRPr sz="2200">
                <a:solidFill>
                  <a:schemeClr val="bg1">
                    <a:lumMod val="95000"/>
                  </a:schemeClr>
                </a:solidFill>
                <a:latin typeface="Arial Narrow" panose="020B0606020202030204" pitchFamily="34" charset="0"/>
              </a:defRPr>
            </a:lvl1pPr>
            <a:lvl2pPr marL="742950" indent="-285750">
              <a:buClr>
                <a:schemeClr val="bg1"/>
              </a:buClr>
              <a:buFont typeface="Wingdings" panose="05000000000000000000" pitchFamily="2" charset="2"/>
              <a:buChar char="Ø"/>
              <a:defRPr sz="2000">
                <a:solidFill>
                  <a:schemeClr val="bg1">
                    <a:lumMod val="95000"/>
                  </a:schemeClr>
                </a:solidFill>
                <a:latin typeface="Arial Narrow" panose="020B0606020202030204" pitchFamily="34" charset="0"/>
              </a:defRPr>
            </a:lvl2pPr>
            <a:lvl3pPr marL="1200150" indent="-285750">
              <a:buClr>
                <a:schemeClr val="bg1"/>
              </a:buClr>
              <a:buFont typeface="Wingdings" panose="05000000000000000000" pitchFamily="2" charset="2"/>
              <a:buChar char="Ø"/>
              <a:defRPr sz="1800">
                <a:solidFill>
                  <a:schemeClr val="bg1">
                    <a:lumMod val="95000"/>
                  </a:schemeClr>
                </a:solidFill>
                <a:latin typeface="Arial Narrow" panose="020B0606020202030204" pitchFamily="34" charset="0"/>
              </a:defRPr>
            </a:lvl3pPr>
            <a:lvl4pPr marL="1543050" indent="-171450">
              <a:buClr>
                <a:schemeClr val="bg1"/>
              </a:buClr>
              <a:buFont typeface="Wingdings" panose="05000000000000000000" pitchFamily="2" charset="2"/>
              <a:buChar char="Ø"/>
              <a:defRPr sz="1600">
                <a:solidFill>
                  <a:schemeClr val="bg1">
                    <a:lumMod val="95000"/>
                  </a:schemeClr>
                </a:solidFill>
                <a:latin typeface="Arial Narrow" panose="020B0606020202030204" pitchFamily="34" charset="0"/>
              </a:defRPr>
            </a:lvl4pPr>
            <a:lvl5pPr marL="2000250" indent="-171450">
              <a:buClr>
                <a:schemeClr val="bg1"/>
              </a:buClr>
              <a:buFont typeface="Wingdings" panose="05000000000000000000" pitchFamily="2" charset="2"/>
              <a:buChar char="Ø"/>
              <a:defRPr sz="1600">
                <a:solidFill>
                  <a:schemeClr val="bg1">
                    <a:lumMod val="95000"/>
                  </a:schemeClr>
                </a:solidFill>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marL="285750" indent="-285750">
              <a:buClr>
                <a:schemeClr val="bg1"/>
              </a:buClr>
              <a:buFont typeface="Wingdings" panose="05000000000000000000" pitchFamily="2" charset="2"/>
              <a:buChar char="Ø"/>
              <a:defRPr sz="2200">
                <a:solidFill>
                  <a:schemeClr val="bg1">
                    <a:lumMod val="95000"/>
                  </a:schemeClr>
                </a:solidFill>
                <a:latin typeface="Arial Narrow" panose="020B0606020202030204" pitchFamily="34" charset="0"/>
              </a:defRPr>
            </a:lvl1pPr>
            <a:lvl2pPr marL="742950" indent="-285750">
              <a:buClr>
                <a:schemeClr val="bg1"/>
              </a:buClr>
              <a:buFont typeface="Wingdings" panose="05000000000000000000" pitchFamily="2" charset="2"/>
              <a:buChar char="Ø"/>
              <a:defRPr sz="2000">
                <a:solidFill>
                  <a:schemeClr val="bg1">
                    <a:lumMod val="95000"/>
                  </a:schemeClr>
                </a:solidFill>
                <a:latin typeface="Arial Narrow" panose="020B0606020202030204" pitchFamily="34" charset="0"/>
              </a:defRPr>
            </a:lvl2pPr>
            <a:lvl3pPr marL="1200150" indent="-285750">
              <a:buClr>
                <a:schemeClr val="bg1"/>
              </a:buClr>
              <a:buFont typeface="Wingdings" panose="05000000000000000000" pitchFamily="2" charset="2"/>
              <a:buChar char="Ø"/>
              <a:defRPr sz="1800">
                <a:solidFill>
                  <a:schemeClr val="bg1">
                    <a:lumMod val="95000"/>
                  </a:schemeClr>
                </a:solidFill>
                <a:latin typeface="Arial Narrow" panose="020B0606020202030204" pitchFamily="34" charset="0"/>
              </a:defRPr>
            </a:lvl3pPr>
            <a:lvl4pPr marL="1543050" indent="-171450">
              <a:buClr>
                <a:schemeClr val="bg1"/>
              </a:buClr>
              <a:buFont typeface="Wingdings" panose="05000000000000000000" pitchFamily="2" charset="2"/>
              <a:buChar char="Ø"/>
              <a:defRPr sz="1600">
                <a:solidFill>
                  <a:schemeClr val="bg1">
                    <a:lumMod val="95000"/>
                  </a:schemeClr>
                </a:solidFill>
                <a:latin typeface="Arial Narrow" panose="020B0606020202030204" pitchFamily="34" charset="0"/>
              </a:defRPr>
            </a:lvl4pPr>
            <a:lvl5pPr marL="2000250" indent="-171450">
              <a:buClr>
                <a:schemeClr val="bg1"/>
              </a:buClr>
              <a:buFont typeface="Wingdings" panose="05000000000000000000" pitchFamily="2" charset="2"/>
              <a:buChar char="Ø"/>
              <a:defRPr sz="1600">
                <a:solidFill>
                  <a:schemeClr val="bg1">
                    <a:lumMod val="95000"/>
                  </a:schemeClr>
                </a:solidFill>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895" y="5377257"/>
            <a:ext cx="2299976" cy="1437485"/>
          </a:xfrm>
          <a:prstGeom prst="rect">
            <a:avLst/>
          </a:prstGeom>
        </p:spPr>
      </p:pic>
      <p:sp>
        <p:nvSpPr>
          <p:cNvPr id="7" name="Slide Number Placeholder 6"/>
          <p:cNvSpPr>
            <a:spLocks noGrp="1"/>
          </p:cNvSpPr>
          <p:nvPr>
            <p:ph type="sldNum" sz="quarter" idx="12"/>
          </p:nvPr>
        </p:nvSpPr>
        <p:spPr/>
        <p:txBody>
          <a:bodyPr/>
          <a:lstStyle/>
          <a:p>
            <a:fld id="{6A218B85-10F1-4130-BAA2-C0554880B010}" type="slidenum">
              <a:rPr lang="en-US" smtClean="0"/>
              <a:t>‹#›</a:t>
            </a:fld>
            <a:endParaRPr lang="en-US"/>
          </a:p>
        </p:txBody>
      </p:sp>
      <p:sp>
        <p:nvSpPr>
          <p:cNvPr id="11" name="Date Placeholder 3"/>
          <p:cNvSpPr txBox="1">
            <a:spLocks/>
          </p:cNvSpPr>
          <p:nvPr userDrawn="1"/>
        </p:nvSpPr>
        <p:spPr>
          <a:xfrm>
            <a:off x="1142996" y="6223828"/>
            <a:ext cx="23290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EE818-2312-4057-A9EA-03C9695066FB}" type="datetimeFigureOut">
              <a:rPr lang="en-US" smtClean="0"/>
              <a:pPr/>
              <a:t>5/4/2016</a:t>
            </a:fld>
            <a:endParaRPr lang="en-US"/>
          </a:p>
        </p:txBody>
      </p:sp>
      <p:sp>
        <p:nvSpPr>
          <p:cNvPr id="12" name="Slide Number Placeholder 5"/>
          <p:cNvSpPr txBox="1">
            <a:spLocks/>
          </p:cNvSpPr>
          <p:nvPr userDrawn="1"/>
        </p:nvSpPr>
        <p:spPr>
          <a:xfrm>
            <a:off x="9329530" y="6223828"/>
            <a:ext cx="170621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218B85-10F1-4130-BAA2-C0554880B010}" type="slidenum">
              <a:rPr lang="en-US" smtClean="0"/>
              <a:pPr/>
              <a:t>‹#›</a:t>
            </a:fld>
            <a:endParaRPr lang="en-US"/>
          </a:p>
        </p:txBody>
      </p:sp>
      <p:sp>
        <p:nvSpPr>
          <p:cNvPr id="5" name="Date Placeholder 4"/>
          <p:cNvSpPr>
            <a:spLocks noGrp="1"/>
          </p:cNvSpPr>
          <p:nvPr>
            <p:ph type="dt" sz="half" idx="10"/>
          </p:nvPr>
        </p:nvSpPr>
        <p:spPr/>
        <p:txBody>
          <a:bodyPr/>
          <a:lstStyle/>
          <a:p>
            <a:fld id="{2D8EE818-2312-4057-A9EA-03C9695066FB}" type="datetimeFigureOut">
              <a:rPr lang="en-US" smtClean="0"/>
              <a:t>5/4/2016</a:t>
            </a:fld>
            <a:endParaRPr lang="en-US" dirty="0"/>
          </a:p>
        </p:txBody>
      </p:sp>
    </p:spTree>
    <p:extLst>
      <p:ext uri="{BB962C8B-B14F-4D97-AF65-F5344CB8AC3E}">
        <p14:creationId xmlns:p14="http://schemas.microsoft.com/office/powerpoint/2010/main" val="5848820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EE818-2312-4057-A9EA-03C9695066FB}"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18B85-10F1-4130-BAA2-C0554880B010}" type="slidenum">
              <a:rPr lang="en-US" smtClean="0"/>
              <a:t>‹#›</a:t>
            </a:fld>
            <a:endParaRPr lang="en-US"/>
          </a:p>
        </p:txBody>
      </p:sp>
      <p:sp>
        <p:nvSpPr>
          <p:cNvPr id="5" name="Title 1"/>
          <p:cNvSpPr>
            <a:spLocks noGrp="1"/>
          </p:cNvSpPr>
          <p:nvPr>
            <p:ph type="title"/>
          </p:nvPr>
        </p:nvSpPr>
        <p:spPr>
          <a:xfrm>
            <a:off x="1143000" y="609600"/>
            <a:ext cx="9875520" cy="135636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1143000" y="2057400"/>
            <a:ext cx="9872871"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txBox="1">
            <a:spLocks/>
          </p:cNvSpPr>
          <p:nvPr userDrawn="1"/>
        </p:nvSpPr>
        <p:spPr>
          <a:xfrm>
            <a:off x="1142996" y="6223828"/>
            <a:ext cx="23290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EE818-2312-4057-A9EA-03C9695066FB}" type="datetimeFigureOut">
              <a:rPr lang="en-US" smtClean="0"/>
              <a:pPr/>
              <a:t>5/4/2016</a:t>
            </a:fld>
            <a:endParaRPr lang="en-US"/>
          </a:p>
        </p:txBody>
      </p:sp>
      <p:sp>
        <p:nvSpPr>
          <p:cNvPr id="8" name="Slide Number Placeholder 5"/>
          <p:cNvSpPr txBox="1">
            <a:spLocks/>
          </p:cNvSpPr>
          <p:nvPr userDrawn="1"/>
        </p:nvSpPr>
        <p:spPr>
          <a:xfrm>
            <a:off x="9329530" y="6223828"/>
            <a:ext cx="170621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218B85-10F1-4130-BAA2-C0554880B010}" type="slidenum">
              <a:rPr lang="en-US" smtClean="0"/>
              <a:pPr/>
              <a:t>‹#›</a:t>
            </a:fld>
            <a:endParaRPr lang="en-US"/>
          </a:p>
        </p:txBody>
      </p:sp>
    </p:spTree>
    <p:extLst>
      <p:ext uri="{BB962C8B-B14F-4D97-AF65-F5344CB8AC3E}">
        <p14:creationId xmlns:p14="http://schemas.microsoft.com/office/powerpoint/2010/main" val="31849093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EE818-2312-4057-A9EA-03C9695066F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18B85-10F1-4130-BAA2-C0554880B010}" type="slidenum">
              <a:rPr lang="en-US" smtClean="0"/>
              <a:t>‹#›</a:t>
            </a:fld>
            <a:endParaRPr lang="en-US"/>
          </a:p>
        </p:txBody>
      </p:sp>
      <p:sp>
        <p:nvSpPr>
          <p:cNvPr id="8" name="Title 1"/>
          <p:cNvSpPr txBox="1">
            <a:spLocks/>
          </p:cNvSpPr>
          <p:nvPr userDrawn="1"/>
        </p:nvSpPr>
        <p:spPr>
          <a:xfrm>
            <a:off x="1143000" y="60960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Click to edit Master title style</a:t>
            </a:r>
            <a:endParaRPr lang="en-US" dirty="0"/>
          </a:p>
        </p:txBody>
      </p:sp>
      <p:sp>
        <p:nvSpPr>
          <p:cNvPr id="9" name="Content Placeholder 2"/>
          <p:cNvSpPr>
            <a:spLocks noGrp="1"/>
          </p:cNvSpPr>
          <p:nvPr>
            <p:ph idx="13"/>
          </p:nvPr>
        </p:nvSpPr>
        <p:spPr>
          <a:xfrm>
            <a:off x="1143000" y="2057400"/>
            <a:ext cx="9872871"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txBox="1">
            <a:spLocks/>
          </p:cNvSpPr>
          <p:nvPr userDrawn="1"/>
        </p:nvSpPr>
        <p:spPr>
          <a:xfrm>
            <a:off x="1142996" y="6223828"/>
            <a:ext cx="23290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EE818-2312-4057-A9EA-03C9695066FB}" type="datetimeFigureOut">
              <a:rPr lang="en-US" smtClean="0"/>
              <a:pPr/>
              <a:t>5/4/2016</a:t>
            </a:fld>
            <a:endParaRPr lang="en-US"/>
          </a:p>
        </p:txBody>
      </p:sp>
      <p:sp>
        <p:nvSpPr>
          <p:cNvPr id="11" name="Slide Number Placeholder 5"/>
          <p:cNvSpPr txBox="1">
            <a:spLocks/>
          </p:cNvSpPr>
          <p:nvPr userDrawn="1"/>
        </p:nvSpPr>
        <p:spPr>
          <a:xfrm>
            <a:off x="9329530" y="6223828"/>
            <a:ext cx="170621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218B85-10F1-4130-BAA2-C0554880B010}" type="slidenum">
              <a:rPr lang="en-US" smtClean="0"/>
              <a:pPr/>
              <a:t>‹#›</a:t>
            </a:fld>
            <a:endParaRPr lang="en-US"/>
          </a:p>
        </p:txBody>
      </p:sp>
    </p:spTree>
    <p:extLst>
      <p:ext uri="{BB962C8B-B14F-4D97-AF65-F5344CB8AC3E}">
        <p14:creationId xmlns:p14="http://schemas.microsoft.com/office/powerpoint/2010/main" val="34785463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EE818-2312-4057-A9EA-03C9695066F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18B85-10F1-4130-BAA2-C0554880B010}" type="slidenum">
              <a:rPr lang="en-US" smtClean="0"/>
              <a:t>‹#›</a:t>
            </a:fld>
            <a:endParaRPr lang="en-US"/>
          </a:p>
        </p:txBody>
      </p:sp>
      <p:sp>
        <p:nvSpPr>
          <p:cNvPr id="8" name="Title 1"/>
          <p:cNvSpPr txBox="1">
            <a:spLocks/>
          </p:cNvSpPr>
          <p:nvPr userDrawn="1"/>
        </p:nvSpPr>
        <p:spPr>
          <a:xfrm>
            <a:off x="1143000" y="60960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Click to edit Master title style</a:t>
            </a:r>
            <a:endParaRPr lang="en-US" dirty="0"/>
          </a:p>
        </p:txBody>
      </p:sp>
      <p:sp>
        <p:nvSpPr>
          <p:cNvPr id="9" name="Content Placeholder 2"/>
          <p:cNvSpPr>
            <a:spLocks noGrp="1"/>
          </p:cNvSpPr>
          <p:nvPr>
            <p:ph idx="13"/>
          </p:nvPr>
        </p:nvSpPr>
        <p:spPr>
          <a:xfrm>
            <a:off x="1143000" y="2057400"/>
            <a:ext cx="9872871"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txBox="1">
            <a:spLocks/>
          </p:cNvSpPr>
          <p:nvPr userDrawn="1"/>
        </p:nvSpPr>
        <p:spPr>
          <a:xfrm>
            <a:off x="1142996" y="6223828"/>
            <a:ext cx="232907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EE818-2312-4057-A9EA-03C9695066FB}" type="datetimeFigureOut">
              <a:rPr lang="en-US" smtClean="0"/>
              <a:pPr/>
              <a:t>5/4/2016</a:t>
            </a:fld>
            <a:endParaRPr lang="en-US"/>
          </a:p>
        </p:txBody>
      </p:sp>
      <p:sp>
        <p:nvSpPr>
          <p:cNvPr id="11" name="Slide Number Placeholder 5"/>
          <p:cNvSpPr txBox="1">
            <a:spLocks/>
          </p:cNvSpPr>
          <p:nvPr userDrawn="1"/>
        </p:nvSpPr>
        <p:spPr>
          <a:xfrm>
            <a:off x="9329530" y="6223828"/>
            <a:ext cx="170621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218B85-10F1-4130-BAA2-C0554880B010}" type="slidenum">
              <a:rPr lang="en-US" smtClean="0"/>
              <a:pPr/>
              <a:t>‹#›</a:t>
            </a:fld>
            <a:endParaRPr lang="en-US"/>
          </a:p>
        </p:txBody>
      </p:sp>
    </p:spTree>
    <p:extLst>
      <p:ext uri="{BB962C8B-B14F-4D97-AF65-F5344CB8AC3E}">
        <p14:creationId xmlns:p14="http://schemas.microsoft.com/office/powerpoint/2010/main" val="42298380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userDrawn="1"/>
        </p:nvSpPr>
        <p:spPr>
          <a:xfrm>
            <a:off x="0" y="0"/>
            <a:ext cx="12192000" cy="6858000"/>
          </a:xfrm>
          <a:prstGeom prst="rect">
            <a:avLst/>
          </a:prstGeom>
          <a:gradFill>
            <a:gsLst>
              <a:gs pos="79000">
                <a:srgbClr val="4E4E4E"/>
              </a:gs>
              <a:gs pos="100000">
                <a:srgbClr val="9C9C9C">
                  <a:alpha val="52000"/>
                </a:srgbClr>
              </a:gs>
              <a:gs pos="47000">
                <a:schemeClr val="tx1"/>
              </a:gs>
            </a:gsLst>
            <a:lin ang="138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95000"/>
                </a:schemeClr>
              </a:solidFill>
            </a:endParaRP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895" y="5377257"/>
            <a:ext cx="2299976" cy="1437485"/>
          </a:xfrm>
          <a:prstGeom prst="rect">
            <a:avLst/>
          </a:prstGeom>
        </p:spPr>
      </p:pic>
      <p:sp>
        <p:nvSpPr>
          <p:cNvPr id="10" name="Title 9"/>
          <p:cNvSpPr>
            <a:spLocks noGrp="1"/>
          </p:cNvSpPr>
          <p:nvPr>
            <p:ph type="title"/>
          </p:nvPr>
        </p:nvSpPr>
        <p:spPr/>
        <p:txBody>
          <a:bodyPr/>
          <a:lstStyle>
            <a:lvl1pPr>
              <a:defRPr>
                <a:solidFill>
                  <a:schemeClr val="bg1">
                    <a:lumMod val="95000"/>
                  </a:schemeClr>
                </a:solidFill>
                <a:latin typeface="Arial Narrow" panose="020B0606020202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solidFill>
                  <a:schemeClr val="bg1">
                    <a:lumMod val="95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marL="285750" indent="-285750">
              <a:buClr>
                <a:schemeClr val="bg1"/>
              </a:buClr>
              <a:buFont typeface="Wingdings" panose="05000000000000000000" pitchFamily="2" charset="2"/>
              <a:buChar char="Ø"/>
              <a:defRPr sz="2200">
                <a:solidFill>
                  <a:schemeClr val="bg1">
                    <a:lumMod val="95000"/>
                  </a:schemeClr>
                </a:solidFill>
                <a:latin typeface="Arial Narrow" panose="020B0606020202030204" pitchFamily="34" charset="0"/>
              </a:defRPr>
            </a:lvl1pPr>
            <a:lvl2pPr marL="742950" indent="-285750">
              <a:buClr>
                <a:schemeClr val="bg1"/>
              </a:buClr>
              <a:buFont typeface="Wingdings" panose="05000000000000000000" pitchFamily="2" charset="2"/>
              <a:buChar char="Ø"/>
              <a:defRPr sz="2000">
                <a:solidFill>
                  <a:schemeClr val="bg1">
                    <a:lumMod val="95000"/>
                  </a:schemeClr>
                </a:solidFill>
                <a:latin typeface="Arial Narrow" panose="020B0606020202030204" pitchFamily="34" charset="0"/>
              </a:defRPr>
            </a:lvl2pPr>
            <a:lvl3pPr marL="1200150" indent="-285750">
              <a:buClr>
                <a:schemeClr val="bg1"/>
              </a:buClr>
              <a:buFont typeface="Wingdings" panose="05000000000000000000" pitchFamily="2" charset="2"/>
              <a:buChar char="Ø"/>
              <a:defRPr sz="1800">
                <a:solidFill>
                  <a:schemeClr val="bg1">
                    <a:lumMod val="95000"/>
                  </a:schemeClr>
                </a:solidFill>
                <a:latin typeface="Arial Narrow" panose="020B0606020202030204" pitchFamily="34" charset="0"/>
              </a:defRPr>
            </a:lvl3pPr>
            <a:lvl4pPr marL="1543050" indent="-171450">
              <a:buClr>
                <a:schemeClr val="bg1"/>
              </a:buClr>
              <a:buFont typeface="Wingdings" panose="05000000000000000000" pitchFamily="2" charset="2"/>
              <a:buChar char="Ø"/>
              <a:defRPr sz="1600">
                <a:solidFill>
                  <a:schemeClr val="bg1">
                    <a:lumMod val="95000"/>
                  </a:schemeClr>
                </a:solidFill>
                <a:latin typeface="Arial Narrow" panose="020B0606020202030204" pitchFamily="34" charset="0"/>
              </a:defRPr>
            </a:lvl4pPr>
            <a:lvl5pPr marL="2000250" indent="-171450">
              <a:buClr>
                <a:schemeClr val="bg1"/>
              </a:buClr>
              <a:buFont typeface="Wingdings" panose="05000000000000000000" pitchFamily="2" charset="2"/>
              <a:buChar char="Ø"/>
              <a:defRPr sz="1600">
                <a:solidFill>
                  <a:schemeClr val="bg1">
                    <a:lumMod val="95000"/>
                  </a:schemeClr>
                </a:solidFill>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solidFill>
                  <a:schemeClr val="bg1">
                    <a:lumMod val="95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marL="285750" indent="-285750">
              <a:buClr>
                <a:schemeClr val="bg1"/>
              </a:buClr>
              <a:buFont typeface="Wingdings" panose="05000000000000000000" pitchFamily="2" charset="2"/>
              <a:buChar char="Ø"/>
              <a:defRPr sz="2200">
                <a:solidFill>
                  <a:schemeClr val="bg1">
                    <a:lumMod val="95000"/>
                  </a:schemeClr>
                </a:solidFill>
                <a:latin typeface="Arial Narrow" panose="020B0606020202030204" pitchFamily="34" charset="0"/>
              </a:defRPr>
            </a:lvl1pPr>
            <a:lvl2pPr marL="742950" indent="-285750">
              <a:buClr>
                <a:schemeClr val="bg1"/>
              </a:buClr>
              <a:buFont typeface="Wingdings" panose="05000000000000000000" pitchFamily="2" charset="2"/>
              <a:buChar char="Ø"/>
              <a:defRPr sz="2000">
                <a:solidFill>
                  <a:schemeClr val="bg1">
                    <a:lumMod val="95000"/>
                  </a:schemeClr>
                </a:solidFill>
                <a:latin typeface="Arial Narrow" panose="020B0606020202030204" pitchFamily="34" charset="0"/>
              </a:defRPr>
            </a:lvl2pPr>
            <a:lvl3pPr marL="1200150" indent="-285750">
              <a:buClr>
                <a:schemeClr val="bg1"/>
              </a:buClr>
              <a:buFont typeface="Wingdings" panose="05000000000000000000" pitchFamily="2" charset="2"/>
              <a:buChar char="Ø"/>
              <a:defRPr sz="1800">
                <a:solidFill>
                  <a:schemeClr val="bg1">
                    <a:lumMod val="95000"/>
                  </a:schemeClr>
                </a:solidFill>
                <a:latin typeface="Arial Narrow" panose="020B0606020202030204" pitchFamily="34" charset="0"/>
              </a:defRPr>
            </a:lvl3pPr>
            <a:lvl4pPr marL="1543050" indent="-171450">
              <a:buClr>
                <a:schemeClr val="bg1"/>
              </a:buClr>
              <a:buFont typeface="Wingdings" panose="05000000000000000000" pitchFamily="2" charset="2"/>
              <a:buChar char="Ø"/>
              <a:defRPr sz="1600">
                <a:solidFill>
                  <a:schemeClr val="bg1">
                    <a:lumMod val="95000"/>
                  </a:schemeClr>
                </a:solidFill>
                <a:latin typeface="Arial Narrow" panose="020B0606020202030204" pitchFamily="34" charset="0"/>
              </a:defRPr>
            </a:lvl4pPr>
            <a:lvl5pPr marL="2000250" indent="-171450">
              <a:buClr>
                <a:schemeClr val="bg1"/>
              </a:buClr>
              <a:buFont typeface="Wingdings" panose="05000000000000000000" pitchFamily="2" charset="2"/>
              <a:buChar char="Ø"/>
              <a:defRPr sz="1600">
                <a:solidFill>
                  <a:schemeClr val="bg1">
                    <a:lumMod val="95000"/>
                  </a:schemeClr>
                </a:solidFill>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BBEDCE7-2A3B-47C5-9E07-9EEC90A67222}"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F5124-910F-4DD2-ABDC-1772554DB6A4}" type="slidenum">
              <a:rPr lang="en-US" smtClean="0"/>
              <a:t>‹#›</a:t>
            </a:fld>
            <a:endParaRPr lang="en-US"/>
          </a:p>
        </p:txBody>
      </p:sp>
      <p:sp>
        <p:nvSpPr>
          <p:cNvPr id="32" name="Slide Number Placeholder 5"/>
          <p:cNvSpPr txBox="1">
            <a:spLocks/>
          </p:cNvSpPr>
          <p:nvPr userDrawn="1"/>
        </p:nvSpPr>
        <p:spPr>
          <a:xfrm>
            <a:off x="10951856" y="5867131"/>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218B85-10F1-4130-BAA2-C0554880B010}" type="slidenum">
              <a:rPr lang="en-US" smtClean="0"/>
              <a:pPr/>
              <a:t>‹#›</a:t>
            </a:fld>
            <a:endParaRPr lang="en-US"/>
          </a:p>
        </p:txBody>
      </p:sp>
    </p:spTree>
    <p:extLst>
      <p:ext uri="{BB962C8B-B14F-4D97-AF65-F5344CB8AC3E}">
        <p14:creationId xmlns:p14="http://schemas.microsoft.com/office/powerpoint/2010/main" val="308648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8EE818-2312-4057-A9EA-03C9695066F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2557604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8EE818-2312-4057-A9EA-03C9695066F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4160146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txBox="1">
            <a:spLocks/>
          </p:cNvSpPr>
          <p:nvPr userDrawn="1"/>
        </p:nvSpPr>
        <p:spPr>
          <a:xfrm>
            <a:off x="1484311" y="68580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Click to edit Master title style</a:t>
            </a:r>
            <a:endParaRPr lang="en-US" dirty="0"/>
          </a:p>
        </p:txBody>
      </p:sp>
      <p:sp>
        <p:nvSpPr>
          <p:cNvPr id="11" name="Content Placeholder 2"/>
          <p:cNvSpPr>
            <a:spLocks noGrp="1"/>
          </p:cNvSpPr>
          <p:nvPr>
            <p:ph idx="13"/>
          </p:nvPr>
        </p:nvSpPr>
        <p:spPr>
          <a:xfrm>
            <a:off x="1484310" y="2666999"/>
            <a:ext cx="10018713" cy="3124201"/>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txBox="1">
            <a:spLocks/>
          </p:cNvSpPr>
          <p:nvPr userDrawn="1"/>
        </p:nvSpPr>
        <p:spPr>
          <a:xfrm>
            <a:off x="9732656" y="5883275"/>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EE818-2312-4057-A9EA-03C9695066FB}" type="datetimeFigureOut">
              <a:rPr lang="en-US" smtClean="0"/>
              <a:pPr/>
              <a:t>5/4/2016</a:t>
            </a:fld>
            <a:endParaRPr lang="en-US"/>
          </a:p>
        </p:txBody>
      </p:sp>
      <p:sp>
        <p:nvSpPr>
          <p:cNvPr id="13" name="Slide Number Placeholder 5"/>
          <p:cNvSpPr txBox="1">
            <a:spLocks/>
          </p:cNvSpPr>
          <p:nvPr userDrawn="1"/>
        </p:nvSpPr>
        <p:spPr>
          <a:xfrm>
            <a:off x="10951856" y="5867131"/>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218B85-10F1-4130-BAA2-C0554880B010}" type="slidenum">
              <a:rPr lang="en-US" smtClean="0"/>
              <a:pPr/>
              <a:t>‹#›</a:t>
            </a:fld>
            <a:endParaRPr lang="en-US"/>
          </a:p>
        </p:txBody>
      </p:sp>
      <p:sp>
        <p:nvSpPr>
          <p:cNvPr id="14" name="Rectangle 13"/>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userDrawn="1"/>
        </p:nvSpPr>
        <p:spPr>
          <a:xfrm>
            <a:off x="0" y="0"/>
            <a:ext cx="12192000" cy="6858000"/>
          </a:xfrm>
          <a:prstGeom prst="rect">
            <a:avLst/>
          </a:prstGeom>
          <a:gradFill>
            <a:gsLst>
              <a:gs pos="79000">
                <a:srgbClr val="4E4E4E"/>
              </a:gs>
              <a:gs pos="100000">
                <a:srgbClr val="9C9C9C">
                  <a:alpha val="52000"/>
                </a:srgbClr>
              </a:gs>
              <a:gs pos="47000">
                <a:schemeClr val="tx1"/>
              </a:gs>
            </a:gsLst>
            <a:lin ang="138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895" y="5377257"/>
            <a:ext cx="2299976" cy="1437485"/>
          </a:xfrm>
          <a:prstGeom prst="rect">
            <a:avLst/>
          </a:prstGeom>
        </p:spPr>
      </p:pic>
      <p:sp>
        <p:nvSpPr>
          <p:cNvPr id="2" name="Title 1"/>
          <p:cNvSpPr>
            <a:spLocks noGrp="1"/>
          </p:cNvSpPr>
          <p:nvPr>
            <p:ph type="title"/>
          </p:nvPr>
        </p:nvSpPr>
        <p:spPr/>
        <p:txBody>
          <a:bodyPr/>
          <a:lstStyle>
            <a:lvl1pPr>
              <a:defRPr>
                <a:solidFill>
                  <a:schemeClr val="bg1"/>
                </a:solidFill>
                <a:latin typeface="Arial Narrow" panose="020B0606020202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marL="285750" indent="-285750">
              <a:buClr>
                <a:schemeClr val="bg1"/>
              </a:buClr>
              <a:buFont typeface="Wingdings" panose="05000000000000000000" pitchFamily="2" charset="2"/>
              <a:buChar char="Ø"/>
              <a:defRPr sz="1800">
                <a:solidFill>
                  <a:schemeClr val="bg1"/>
                </a:solidFill>
              </a:defRPr>
            </a:lvl1pPr>
            <a:lvl2pPr marL="742950" indent="-285750">
              <a:buClr>
                <a:schemeClr val="bg1"/>
              </a:buClr>
              <a:buFont typeface="Wingdings" panose="05000000000000000000" pitchFamily="2" charset="2"/>
              <a:buChar char="Ø"/>
              <a:defRPr sz="1600">
                <a:solidFill>
                  <a:schemeClr val="bg1"/>
                </a:solidFill>
              </a:defRPr>
            </a:lvl2pPr>
            <a:lvl3pPr marL="1200150" indent="-285750">
              <a:buClr>
                <a:schemeClr val="bg1"/>
              </a:buClr>
              <a:buFont typeface="Wingdings" panose="05000000000000000000" pitchFamily="2" charset="2"/>
              <a:buChar char="Ø"/>
              <a:defRPr sz="1400">
                <a:solidFill>
                  <a:schemeClr val="bg1"/>
                </a:solidFill>
              </a:defRPr>
            </a:lvl3pPr>
            <a:lvl4pPr marL="1543050" indent="-171450">
              <a:buClr>
                <a:schemeClr val="bg1"/>
              </a:buClr>
              <a:buFont typeface="Wingdings" panose="05000000000000000000" pitchFamily="2" charset="2"/>
              <a:buChar char="Ø"/>
              <a:defRPr sz="1200">
                <a:solidFill>
                  <a:schemeClr val="bg1"/>
                </a:solidFill>
              </a:defRPr>
            </a:lvl4pPr>
            <a:lvl5pPr marL="2000250" indent="-171450">
              <a:buClr>
                <a:schemeClr val="bg1"/>
              </a:buClr>
              <a:buFont typeface="Wingdings" panose="05000000000000000000" pitchFamily="2" charset="2"/>
              <a:buChar char="Ø"/>
              <a:defRPr sz="1200">
                <a:solidFill>
                  <a:schemeClr val="bg1"/>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marL="285750" indent="-285750">
              <a:buClr>
                <a:schemeClr val="bg1"/>
              </a:buClr>
              <a:buFont typeface="Wingdings" panose="05000000000000000000" pitchFamily="2" charset="2"/>
              <a:buChar char="Ø"/>
              <a:defRPr sz="1800">
                <a:solidFill>
                  <a:schemeClr val="bg1"/>
                </a:solidFill>
              </a:defRPr>
            </a:lvl1pPr>
            <a:lvl2pPr marL="742950" indent="-285750">
              <a:buClr>
                <a:schemeClr val="bg1"/>
              </a:buClr>
              <a:buFont typeface="Wingdings" panose="05000000000000000000" pitchFamily="2" charset="2"/>
              <a:buChar char="Ø"/>
              <a:defRPr sz="1600">
                <a:solidFill>
                  <a:schemeClr val="bg1"/>
                </a:solidFill>
              </a:defRPr>
            </a:lvl2pPr>
            <a:lvl3pPr marL="1200150" indent="-285750">
              <a:buClr>
                <a:schemeClr val="bg1"/>
              </a:buClr>
              <a:buFont typeface="Wingdings" panose="05000000000000000000" pitchFamily="2" charset="2"/>
              <a:buChar char="Ø"/>
              <a:defRPr sz="1400">
                <a:solidFill>
                  <a:schemeClr val="bg1"/>
                </a:solidFill>
              </a:defRPr>
            </a:lvl3pPr>
            <a:lvl4pPr marL="1543050" indent="-171450">
              <a:buClr>
                <a:schemeClr val="bg1"/>
              </a:buClr>
              <a:buFont typeface="Wingdings" panose="05000000000000000000" pitchFamily="2" charset="2"/>
              <a:buChar char="Ø"/>
              <a:defRPr sz="1200">
                <a:solidFill>
                  <a:schemeClr val="bg1"/>
                </a:solidFill>
              </a:defRPr>
            </a:lvl4pPr>
            <a:lvl5pPr marL="2000250" indent="-171450">
              <a:buClr>
                <a:schemeClr val="bg1"/>
              </a:buClr>
              <a:buFont typeface="Wingdings" panose="05000000000000000000" pitchFamily="2" charset="2"/>
              <a:buChar char="Ø"/>
              <a:defRPr sz="1200">
                <a:solidFill>
                  <a:schemeClr val="bg1"/>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D8EE818-2312-4057-A9EA-03C9695066FB}"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6734856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userDrawn="1"/>
        </p:nvSpPr>
        <p:spPr>
          <a:xfrm>
            <a:off x="0" y="0"/>
            <a:ext cx="12192000" cy="6858000"/>
          </a:xfrm>
          <a:prstGeom prst="rect">
            <a:avLst/>
          </a:prstGeom>
          <a:gradFill>
            <a:gsLst>
              <a:gs pos="79000">
                <a:srgbClr val="4E4E4E"/>
              </a:gs>
              <a:gs pos="100000">
                <a:srgbClr val="9C9C9C">
                  <a:alpha val="52000"/>
                </a:srgbClr>
              </a:gs>
              <a:gs pos="47000">
                <a:schemeClr val="tx1"/>
              </a:gs>
            </a:gsLst>
            <a:lin ang="13800000" scaled="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58895" y="5377257"/>
            <a:ext cx="2299976" cy="1437485"/>
          </a:xfrm>
          <a:prstGeom prst="rect">
            <a:avLst/>
          </a:prstGeom>
        </p:spPr>
      </p:pic>
      <p:sp>
        <p:nvSpPr>
          <p:cNvPr id="2" name="Title 1"/>
          <p:cNvSpPr>
            <a:spLocks noGrp="1"/>
          </p:cNvSpPr>
          <p:nvPr>
            <p:ph type="title"/>
          </p:nvPr>
        </p:nvSpPr>
        <p:spPr/>
        <p:txBody>
          <a:bodyPr/>
          <a:lstStyle>
            <a:lvl1pPr>
              <a:defRPr>
                <a:solidFill>
                  <a:schemeClr val="bg1">
                    <a:lumMod val="95000"/>
                  </a:schemeClr>
                </a:solidFill>
                <a:latin typeface="Arial Narrow" panose="020B060602020203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D8EE818-2312-4057-A9EA-03C9695066FB}"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218B85-10F1-4130-BAA2-C0554880B010}" type="slidenum">
              <a:rPr lang="en-US" smtClean="0"/>
              <a:t>‹#›</a:t>
            </a:fld>
            <a:endParaRPr lang="en-US"/>
          </a:p>
        </p:txBody>
      </p:sp>
      <p:sp>
        <p:nvSpPr>
          <p:cNvPr id="13" name="Slide Number Placeholder 5"/>
          <p:cNvSpPr txBox="1">
            <a:spLocks/>
          </p:cNvSpPr>
          <p:nvPr userDrawn="1"/>
        </p:nvSpPr>
        <p:spPr>
          <a:xfrm>
            <a:off x="10951856" y="5867131"/>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A218B85-10F1-4130-BAA2-C0554880B010}" type="slidenum">
              <a:rPr lang="en-US" smtClean="0"/>
              <a:pPr/>
              <a:t>‹#›</a:t>
            </a:fld>
            <a:endParaRPr lang="en-US"/>
          </a:p>
        </p:txBody>
      </p:sp>
    </p:spTree>
    <p:extLst>
      <p:ext uri="{BB962C8B-B14F-4D97-AF65-F5344CB8AC3E}">
        <p14:creationId xmlns:p14="http://schemas.microsoft.com/office/powerpoint/2010/main" val="411368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EE818-2312-4057-A9EA-03C9695066FB}"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60404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EE818-2312-4057-A9EA-03C9695066F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240548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EE818-2312-4057-A9EA-03C9695066F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18B85-10F1-4130-BAA2-C0554880B010}" type="slidenum">
              <a:rPr lang="en-US" smtClean="0"/>
              <a:t>‹#›</a:t>
            </a:fld>
            <a:endParaRPr lang="en-US"/>
          </a:p>
        </p:txBody>
      </p:sp>
    </p:spTree>
    <p:extLst>
      <p:ext uri="{BB962C8B-B14F-4D97-AF65-F5344CB8AC3E}">
        <p14:creationId xmlns:p14="http://schemas.microsoft.com/office/powerpoint/2010/main" val="220843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8EE818-2312-4057-A9EA-03C9695066FB}" type="datetimeFigureOut">
              <a:rPr lang="en-US" smtClean="0"/>
              <a:t>5/4/2016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218B85-10F1-4130-BAA2-C0554880B010}" type="slidenum">
              <a:rPr lang="en-US" smtClean="0"/>
              <a:t>‹#›</a:t>
            </a:fld>
            <a:endParaRPr lang="en-US"/>
          </a:p>
        </p:txBody>
      </p:sp>
    </p:spTree>
    <p:extLst>
      <p:ext uri="{BB962C8B-B14F-4D97-AF65-F5344CB8AC3E}">
        <p14:creationId xmlns:p14="http://schemas.microsoft.com/office/powerpoint/2010/main" val="5765742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698" r:id="rId18"/>
    <p:sldLayoutId id="2147483699" r:id="rId19"/>
    <p:sldLayoutId id="2147483700" r:id="rId20"/>
    <p:sldLayoutId id="2147483703" r:id="rId21"/>
    <p:sldLayoutId id="2147483704" r:id="rId22"/>
    <p:sldLayoutId id="2147483705" r:id="rId23"/>
    <p:sldLayoutId id="2147483772" r:id="rId24"/>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5419899" y="985600"/>
            <a:ext cx="595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400" i="0" u="none" strike="noStrike" cap="none" normalizeH="0" baseline="0" dirty="0" smtClean="0">
                <a:ln>
                  <a:noFill/>
                </a:ln>
                <a:effectLst/>
                <a:latin typeface="MS Gothic" panose="020B0609070205080204" pitchFamily="49" charset="-128"/>
                <a:ea typeface="MS Gothic" panose="020B0609070205080204" pitchFamily="49" charset="-128"/>
                <a:cs typeface="Times New Roman" panose="02020603050405020304" pitchFamily="18" charset="0"/>
              </a:rPr>
              <a:t>大学生の原子力発電に対する認識</a:t>
            </a:r>
            <a:endParaRPr kumimoji="0" lang="en-US" altLang="ja-JP" sz="4400" i="0" u="none" strike="noStrike" cap="none" normalizeH="0" baseline="0" dirty="0" smtClean="0">
              <a:ln>
                <a:noFill/>
              </a:ln>
              <a:effectLst/>
              <a:latin typeface="MS Gothic" panose="020B0609070205080204" pitchFamily="49" charset="-128"/>
              <a:ea typeface="MS Gothic" panose="020B0609070205080204" pitchFamily="49" charset="-128"/>
            </a:endParaRPr>
          </a:p>
        </p:txBody>
      </p:sp>
      <p:sp>
        <p:nvSpPr>
          <p:cNvPr id="3" name="Subtitle 2"/>
          <p:cNvSpPr>
            <a:spLocks noGrp="1"/>
          </p:cNvSpPr>
          <p:nvPr>
            <p:ph type="subTitle" idx="1"/>
          </p:nvPr>
        </p:nvSpPr>
        <p:spPr>
          <a:xfrm>
            <a:off x="6394796" y="2609950"/>
            <a:ext cx="4192503" cy="2876450"/>
          </a:xfrm>
        </p:spPr>
        <p:txBody>
          <a:bodyPr>
            <a:normAutofit/>
          </a:bodyPr>
          <a:lstStyle/>
          <a:p>
            <a:pPr algn="ctr"/>
            <a:r>
              <a:rPr lang="ja-JP" altLang="en-US" dirty="0" smtClean="0">
                <a:latin typeface="MS Mincho" panose="02020609040205080304" pitchFamily="49" charset="-128"/>
                <a:ea typeface="MS Mincho" panose="02020609040205080304" pitchFamily="49" charset="-128"/>
              </a:rPr>
              <a:t>アンドリュー・ラミレツ</a:t>
            </a:r>
            <a:endParaRPr lang="en-US" altLang="ja-JP" dirty="0">
              <a:latin typeface="MS Mincho" panose="02020609040205080304" pitchFamily="49" charset="-128"/>
              <a:ea typeface="MS Mincho" panose="02020609040205080304" pitchFamily="49" charset="-128"/>
            </a:endParaRPr>
          </a:p>
          <a:p>
            <a:pPr algn="ctr"/>
            <a:r>
              <a:rPr lang="ja-JP" altLang="en-US" dirty="0" smtClean="0">
                <a:latin typeface="MS Mincho" panose="02020609040205080304" pitchFamily="49" charset="-128"/>
                <a:ea typeface="MS Mincho" panose="02020609040205080304" pitchFamily="49" charset="-128"/>
              </a:rPr>
              <a:t>ア</a:t>
            </a:r>
            <a:r>
              <a:rPr lang="ja-JP" altLang="en-US" dirty="0">
                <a:latin typeface="MS Mincho" panose="02020609040205080304" pitchFamily="49" charset="-128"/>
                <a:ea typeface="MS Mincho" panose="02020609040205080304" pitchFamily="49" charset="-128"/>
              </a:rPr>
              <a:t>ンドリュ</a:t>
            </a:r>
            <a:r>
              <a:rPr lang="ja-JP" altLang="en-US" dirty="0" smtClean="0">
                <a:latin typeface="MS Mincho" panose="02020609040205080304" pitchFamily="49" charset="-128"/>
                <a:ea typeface="MS Mincho" panose="02020609040205080304" pitchFamily="49" charset="-128"/>
              </a:rPr>
              <a:t>ー・エリサルデ</a:t>
            </a:r>
            <a:endParaRPr lang="en-US" altLang="ja-JP" dirty="0" smtClean="0">
              <a:latin typeface="MS Mincho" panose="02020609040205080304" pitchFamily="49" charset="-128"/>
              <a:ea typeface="MS Mincho" panose="02020609040205080304" pitchFamily="49" charset="-128"/>
            </a:endParaRPr>
          </a:p>
          <a:p>
            <a:pPr algn="ctr"/>
            <a:endParaRPr lang="en-US" altLang="ja-JP" dirty="0" smtClean="0">
              <a:latin typeface="MS Mincho" panose="02020609040205080304" pitchFamily="49" charset="-128"/>
              <a:ea typeface="MS Mincho" panose="02020609040205080304" pitchFamily="49" charset="-128"/>
            </a:endParaRPr>
          </a:p>
          <a:p>
            <a:pPr algn="ctr"/>
            <a:r>
              <a:rPr lang="ja-JP" altLang="en-US" dirty="0" smtClean="0">
                <a:latin typeface="MS Mincho" panose="02020609040205080304" pitchFamily="49" charset="-128"/>
                <a:ea typeface="MS Mincho" panose="02020609040205080304" pitchFamily="49" charset="-128"/>
              </a:rPr>
              <a:t>アドバイザー：</a:t>
            </a:r>
            <a:endParaRPr lang="en-US" altLang="ja-JP" dirty="0" smtClean="0">
              <a:latin typeface="MS Mincho" panose="02020609040205080304" pitchFamily="49" charset="-128"/>
              <a:ea typeface="MS Mincho" panose="02020609040205080304" pitchFamily="49" charset="-128"/>
            </a:endParaRPr>
          </a:p>
          <a:p>
            <a:pPr algn="ctr"/>
            <a:r>
              <a:rPr lang="ja-JP" altLang="en-US" dirty="0">
                <a:latin typeface="MS Mincho" panose="02020609040205080304" pitchFamily="49" charset="-128"/>
                <a:ea typeface="MS Mincho" panose="02020609040205080304" pitchFamily="49" charset="-128"/>
              </a:rPr>
              <a:t>斎</a:t>
            </a:r>
            <a:r>
              <a:rPr lang="ja-JP" altLang="en-US" dirty="0" smtClean="0">
                <a:latin typeface="MS Mincho" panose="02020609040205080304" pitchFamily="49" charset="-128"/>
                <a:ea typeface="MS Mincho" panose="02020609040205080304" pitchFamily="49" charset="-128"/>
              </a:rPr>
              <a:t>藤</a:t>
            </a:r>
            <a:r>
              <a:rPr lang="en-US" altLang="ja-JP" dirty="0" smtClean="0">
                <a:latin typeface="MS Mincho" panose="02020609040205080304" pitchFamily="49" charset="-128"/>
                <a:ea typeface="MS Mincho" panose="02020609040205080304" pitchFamily="49" charset="-128"/>
              </a:rPr>
              <a:t>‐</a:t>
            </a:r>
            <a:r>
              <a:rPr lang="ja-JP" altLang="en-US" dirty="0" smtClean="0">
                <a:latin typeface="MS Mincho" panose="02020609040205080304" pitchFamily="49" charset="-128"/>
                <a:ea typeface="MS Mincho" panose="02020609040205080304" pitchFamily="49" charset="-128"/>
              </a:rPr>
              <a:t>アボット佳子教授</a:t>
            </a:r>
            <a:endParaRPr lang="en-US" altLang="ja-JP" dirty="0" smtClean="0">
              <a:latin typeface="MS Mincho" panose="02020609040205080304" pitchFamily="49" charset="-128"/>
              <a:ea typeface="MS Mincho" panose="02020609040205080304" pitchFamily="49" charset="-128"/>
            </a:endParaRPr>
          </a:p>
          <a:p>
            <a:pPr algn="ctr"/>
            <a:r>
              <a:rPr lang="ja-JP" altLang="en-US" dirty="0">
                <a:latin typeface="MS Mincho" panose="02020609040205080304" pitchFamily="49" charset="-128"/>
                <a:ea typeface="MS Mincho" panose="02020609040205080304" pitchFamily="49" charset="-128"/>
              </a:rPr>
              <a:t>関</a:t>
            </a:r>
            <a:r>
              <a:rPr lang="ja-JP" altLang="en-US" dirty="0" smtClean="0">
                <a:latin typeface="MS Mincho" panose="02020609040205080304" pitchFamily="49" charset="-128"/>
                <a:ea typeface="MS Mincho" panose="02020609040205080304" pitchFamily="49" charset="-128"/>
              </a:rPr>
              <a:t>根繁子</a:t>
            </a:r>
            <a:r>
              <a:rPr lang="ja-JP" altLang="en-US" dirty="0">
                <a:latin typeface="MS Mincho" panose="02020609040205080304" pitchFamily="49" charset="-128"/>
                <a:ea typeface="MS Mincho" panose="02020609040205080304" pitchFamily="49" charset="-128"/>
              </a:rPr>
              <a:t>教授</a:t>
            </a:r>
            <a:endParaRPr lang="en-US" altLang="ja-JP" dirty="0">
              <a:latin typeface="MS Mincho" panose="02020609040205080304" pitchFamily="49" charset="-128"/>
              <a:ea typeface="MS Mincho" panose="02020609040205080304" pitchFamily="49" charset="-128"/>
            </a:endParaRPr>
          </a:p>
          <a:p>
            <a:endParaRPr lang="en-US" altLang="ja-JP" dirty="0" smtClean="0">
              <a:latin typeface="MS Mincho" panose="02020609040205080304" pitchFamily="49" charset="-128"/>
              <a:ea typeface="MS Mincho" panose="02020609040205080304" pitchFamily="49" charset="-128"/>
            </a:endParaRPr>
          </a:p>
          <a:p>
            <a:endParaRPr lang="en-US" dirty="0">
              <a:latin typeface="MS Mincho" panose="02020609040205080304" pitchFamily="49" charset="-128"/>
              <a:ea typeface="MS Mincho" panose="02020609040205080304" pitchFamily="49" charset="-128"/>
            </a:endParaRPr>
          </a:p>
        </p:txBody>
      </p:sp>
    </p:spTree>
    <p:extLst>
      <p:ext uri="{BB962C8B-B14F-4D97-AF65-F5344CB8AC3E}">
        <p14:creationId xmlns:p14="http://schemas.microsoft.com/office/powerpoint/2010/main" val="917254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754" y="1584960"/>
            <a:ext cx="7315198" cy="4678987"/>
          </a:xfrm>
        </p:spPr>
      </p:pic>
      <p:sp>
        <p:nvSpPr>
          <p:cNvPr id="11" name="TextBox 10"/>
          <p:cNvSpPr txBox="1"/>
          <p:nvPr/>
        </p:nvSpPr>
        <p:spPr>
          <a:xfrm>
            <a:off x="7874048" y="2031627"/>
            <a:ext cx="3722302" cy="3416320"/>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a:solidFill>
                  <a:schemeClr val="bg1"/>
                </a:solidFill>
              </a:rPr>
              <a:t>世界の電気の</a:t>
            </a:r>
            <a:r>
              <a:rPr lang="en-US" altLang="ja-JP" dirty="0">
                <a:solidFill>
                  <a:schemeClr val="bg1"/>
                </a:solidFill>
              </a:rPr>
              <a:t>11%</a:t>
            </a:r>
            <a:r>
              <a:rPr lang="ja-JP" altLang="en-US" dirty="0">
                <a:solidFill>
                  <a:schemeClr val="bg1"/>
                </a:solidFill>
              </a:rPr>
              <a:t>は原子</a:t>
            </a:r>
            <a:r>
              <a:rPr lang="ja-JP" altLang="en-US" dirty="0" smtClean="0">
                <a:solidFill>
                  <a:schemeClr val="bg1"/>
                </a:solidFill>
              </a:rPr>
              <a:t>力で賄われている</a:t>
            </a:r>
            <a:endParaRPr lang="en-US" dirty="0" smtClean="0">
              <a:solidFill>
                <a:schemeClr val="bg1"/>
              </a:solidFill>
            </a:endParaRPr>
          </a:p>
          <a:p>
            <a:pPr marL="285750" indent="-285750">
              <a:buFont typeface="Wingdings" panose="05000000000000000000" pitchFamily="2" charset="2"/>
              <a:buChar char="Ø"/>
            </a:pPr>
            <a:endParaRPr lang="en-US" dirty="0" smtClean="0">
              <a:solidFill>
                <a:schemeClr val="bg1"/>
              </a:solidFill>
            </a:endParaRPr>
          </a:p>
          <a:p>
            <a:pPr marL="285750" indent="-285750">
              <a:buFont typeface="Wingdings" panose="05000000000000000000" pitchFamily="2" charset="2"/>
              <a:buChar char="Ø"/>
            </a:pPr>
            <a:r>
              <a:rPr lang="en-US" altLang="ja-JP" dirty="0">
                <a:solidFill>
                  <a:schemeClr val="bg1"/>
                </a:solidFill>
              </a:rPr>
              <a:t>400</a:t>
            </a:r>
            <a:r>
              <a:rPr lang="ja-JP" altLang="en-US" dirty="0" smtClean="0">
                <a:solidFill>
                  <a:schemeClr val="bg1"/>
                </a:solidFill>
              </a:rPr>
              <a:t>台の原</a:t>
            </a:r>
            <a:r>
              <a:rPr lang="ja-JP" altLang="en-US" dirty="0">
                <a:solidFill>
                  <a:schemeClr val="bg1"/>
                </a:solidFill>
              </a:rPr>
              <a:t>子</a:t>
            </a:r>
            <a:r>
              <a:rPr lang="ja-JP" altLang="en-US" dirty="0" smtClean="0">
                <a:solidFill>
                  <a:schemeClr val="bg1"/>
                </a:solidFill>
              </a:rPr>
              <a:t>炉が世</a:t>
            </a:r>
            <a:r>
              <a:rPr lang="ja-JP" altLang="en-US" dirty="0">
                <a:solidFill>
                  <a:schemeClr val="bg1"/>
                </a:solidFill>
              </a:rPr>
              <a:t>界に</a:t>
            </a:r>
            <a:r>
              <a:rPr lang="ja-JP" altLang="en-US" dirty="0" smtClean="0">
                <a:solidFill>
                  <a:schemeClr val="bg1"/>
                </a:solidFill>
              </a:rPr>
              <a:t>ある</a:t>
            </a:r>
            <a:endParaRPr lang="en-US" altLang="ja-JP" dirty="0" smtClean="0">
              <a:solidFill>
                <a:schemeClr val="bg1"/>
              </a:solidFill>
            </a:endParaRP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endParaRPr lang="en-US" dirty="0" smtClean="0">
              <a:solidFill>
                <a:schemeClr val="bg1"/>
              </a:solidFill>
            </a:endParaRPr>
          </a:p>
          <a:p>
            <a:pPr marL="285750" indent="-285750">
              <a:buFont typeface="Wingdings" panose="05000000000000000000" pitchFamily="2" charset="2"/>
              <a:buChar char="Ø"/>
            </a:pPr>
            <a:r>
              <a:rPr lang="ja-JP" altLang="en-US" dirty="0">
                <a:solidFill>
                  <a:schemeClr val="bg1"/>
                </a:solidFill>
              </a:rPr>
              <a:t>福</a:t>
            </a:r>
            <a:r>
              <a:rPr lang="ja-JP" altLang="en-US" dirty="0" smtClean="0">
                <a:solidFill>
                  <a:schemeClr val="bg1"/>
                </a:solidFill>
              </a:rPr>
              <a:t>島</a:t>
            </a:r>
            <a:r>
              <a:rPr lang="ja-JP" altLang="en-US" dirty="0">
                <a:solidFill>
                  <a:schemeClr val="bg1"/>
                </a:solidFill>
              </a:rPr>
              <a:t>原</a:t>
            </a:r>
            <a:r>
              <a:rPr lang="ja-JP" altLang="en-US" dirty="0" smtClean="0">
                <a:solidFill>
                  <a:schemeClr val="bg1"/>
                </a:solidFill>
              </a:rPr>
              <a:t>発</a:t>
            </a:r>
            <a:r>
              <a:rPr lang="ja-JP" altLang="en-US" dirty="0">
                <a:solidFill>
                  <a:schemeClr val="bg1"/>
                </a:solidFill>
              </a:rPr>
              <a:t>事</a:t>
            </a:r>
            <a:r>
              <a:rPr lang="ja-JP" altLang="en-US" dirty="0" smtClean="0">
                <a:solidFill>
                  <a:schemeClr val="bg1"/>
                </a:solidFill>
              </a:rPr>
              <a:t>故は多</a:t>
            </a:r>
            <a:r>
              <a:rPr lang="ja-JP" altLang="en-US" dirty="0">
                <a:solidFill>
                  <a:schemeClr val="bg1"/>
                </a:solidFill>
              </a:rPr>
              <a:t>くの国が原子炉をシャットダウンする原</a:t>
            </a:r>
            <a:r>
              <a:rPr lang="ja-JP" altLang="en-US" dirty="0" smtClean="0">
                <a:solidFill>
                  <a:schemeClr val="bg1"/>
                </a:solidFill>
              </a:rPr>
              <a:t>因になった</a:t>
            </a:r>
            <a:endParaRPr lang="en-US" dirty="0">
              <a:solidFill>
                <a:schemeClr val="bg1"/>
              </a:solidFill>
            </a:endParaRPr>
          </a:p>
          <a:p>
            <a:pPr marL="285750" indent="-285750">
              <a:buFont typeface="Wingdings" panose="05000000000000000000" pitchFamily="2" charset="2"/>
              <a:buChar char="Ø"/>
            </a:pPr>
            <a:endParaRPr lang="en-US" dirty="0" smtClean="0">
              <a:solidFill>
                <a:schemeClr val="bg1"/>
              </a:solidFill>
            </a:endParaRPr>
          </a:p>
          <a:p>
            <a:pPr marL="285750" indent="-285750">
              <a:buFont typeface="Wingdings" panose="05000000000000000000" pitchFamily="2" charset="2"/>
              <a:buChar char="Ø"/>
            </a:pPr>
            <a:r>
              <a:rPr lang="en-US" altLang="ja-JP" dirty="0">
                <a:solidFill>
                  <a:schemeClr val="bg1"/>
                </a:solidFill>
              </a:rPr>
              <a:t>140</a:t>
            </a:r>
            <a:r>
              <a:rPr lang="ja-JP" altLang="en-US" dirty="0">
                <a:solidFill>
                  <a:schemeClr val="bg1"/>
                </a:solidFill>
              </a:rPr>
              <a:t>以上の艦</a:t>
            </a:r>
            <a:r>
              <a:rPr lang="ja-JP" altLang="en-US" dirty="0" smtClean="0">
                <a:solidFill>
                  <a:schemeClr val="bg1"/>
                </a:solidFill>
              </a:rPr>
              <a:t>艇</a:t>
            </a:r>
            <a:r>
              <a:rPr lang="ja-JP" altLang="en-US" dirty="0">
                <a:solidFill>
                  <a:schemeClr val="bg1"/>
                </a:solidFill>
              </a:rPr>
              <a:t>が</a:t>
            </a:r>
            <a:r>
              <a:rPr lang="ja-JP" altLang="en-US" dirty="0" smtClean="0">
                <a:solidFill>
                  <a:schemeClr val="bg1"/>
                </a:solidFill>
              </a:rPr>
              <a:t>小型</a:t>
            </a:r>
            <a:r>
              <a:rPr lang="ja-JP" altLang="en-US" dirty="0">
                <a:solidFill>
                  <a:schemeClr val="bg1"/>
                </a:solidFill>
              </a:rPr>
              <a:t>原子炉を持って</a:t>
            </a:r>
            <a:r>
              <a:rPr lang="ja-JP" altLang="en-US" dirty="0" smtClean="0">
                <a:solidFill>
                  <a:schemeClr val="bg1"/>
                </a:solidFill>
              </a:rPr>
              <a:t>いる</a:t>
            </a:r>
            <a:endParaRPr lang="en-US" dirty="0" smtClean="0">
              <a:solidFill>
                <a:schemeClr val="bg1"/>
              </a:solidFill>
            </a:endParaRPr>
          </a:p>
        </p:txBody>
      </p:sp>
      <p:sp>
        <p:nvSpPr>
          <p:cNvPr id="5" name="Title 1"/>
          <p:cNvSpPr txBox="1">
            <a:spLocks/>
          </p:cNvSpPr>
          <p:nvPr/>
        </p:nvSpPr>
        <p:spPr>
          <a:xfrm>
            <a:off x="1097280" y="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bg1"/>
                </a:solidFill>
                <a:effectLst/>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ja-JP" altLang="en-US" dirty="0"/>
              <a:t>世界の原子炉</a:t>
            </a:r>
            <a:endParaRPr lang="en-US" dirty="0"/>
          </a:p>
        </p:txBody>
      </p:sp>
      <p:sp>
        <p:nvSpPr>
          <p:cNvPr id="6" name="TextBox 5"/>
          <p:cNvSpPr txBox="1"/>
          <p:nvPr/>
        </p:nvSpPr>
        <p:spPr>
          <a:xfrm>
            <a:off x="9550862" y="3239238"/>
            <a:ext cx="2045488"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cs typeface="Times New Roman" panose="02020603050405020304" pitchFamily="18" charset="0"/>
              </a:rPr>
              <a:t>(</a:t>
            </a:r>
            <a:r>
              <a:rPr lang="en-US" dirty="0" err="1" smtClean="0">
                <a:solidFill>
                  <a:schemeClr val="bg1"/>
                </a:solidFill>
                <a:latin typeface="Arial Narrow" panose="020B0606020202030204" pitchFamily="34" charset="0"/>
                <a:cs typeface="Times New Roman" panose="02020603050405020304" pitchFamily="18" charset="0"/>
              </a:rPr>
              <a:t>Luoma-Aho</a:t>
            </a:r>
            <a:r>
              <a:rPr lang="en-US" dirty="0" smtClean="0">
                <a:solidFill>
                  <a:schemeClr val="bg1"/>
                </a:solidFill>
                <a:latin typeface="Arial Narrow" panose="020B0606020202030204" pitchFamily="34" charset="0"/>
                <a:cs typeface="Times New Roman" panose="02020603050405020304" pitchFamily="18" charset="0"/>
              </a:rPr>
              <a:t>, 2009)</a:t>
            </a:r>
            <a:endParaRPr lang="en-US" dirty="0">
              <a:solidFill>
                <a:schemeClr val="bg1"/>
              </a:solidFill>
              <a:latin typeface="Arial Narrow" panose="020B0606020202030204" pitchFamily="34" charset="0"/>
            </a:endParaRPr>
          </a:p>
        </p:txBody>
      </p:sp>
      <p:sp>
        <p:nvSpPr>
          <p:cNvPr id="8" name="TextBox 7"/>
          <p:cNvSpPr txBox="1"/>
          <p:nvPr/>
        </p:nvSpPr>
        <p:spPr>
          <a:xfrm>
            <a:off x="9840422" y="5263281"/>
            <a:ext cx="1466368"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cs typeface="Times New Roman" panose="02020603050405020304" pitchFamily="18" charset="0"/>
              </a:rPr>
              <a:t>(Duffy, 2013)</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445190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635" y="1684464"/>
            <a:ext cx="6474056" cy="4515239"/>
          </a:xfrm>
        </p:spPr>
      </p:pic>
      <p:sp>
        <p:nvSpPr>
          <p:cNvPr id="7" name="Rounded Rectangle 6"/>
          <p:cNvSpPr/>
          <p:nvPr/>
        </p:nvSpPr>
        <p:spPr>
          <a:xfrm>
            <a:off x="508635" y="1684464"/>
            <a:ext cx="4668339" cy="1452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0"/>
            <a:ext cx="10018713" cy="1752599"/>
          </a:xfrm>
        </p:spPr>
        <p:txBody>
          <a:bodyPr/>
          <a:lstStyle/>
          <a:p>
            <a:pPr algn="ctr"/>
            <a:r>
              <a:rPr lang="ja-JP" altLang="en-US" dirty="0"/>
              <a:t>地</a:t>
            </a:r>
            <a:r>
              <a:rPr lang="ja-JP" altLang="en-US" dirty="0" smtClean="0"/>
              <a:t>域別の原子力発電</a:t>
            </a:r>
            <a:endParaRPr lang="en-US" dirty="0"/>
          </a:p>
        </p:txBody>
      </p:sp>
      <p:sp>
        <p:nvSpPr>
          <p:cNvPr id="8" name="Rounded Rectangle 7"/>
          <p:cNvSpPr/>
          <p:nvPr/>
        </p:nvSpPr>
        <p:spPr>
          <a:xfrm>
            <a:off x="508635" y="1829739"/>
            <a:ext cx="750743" cy="1657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70271" y="2372422"/>
            <a:ext cx="3169525" cy="3139321"/>
          </a:xfrm>
          <a:prstGeom prst="rect">
            <a:avLst/>
          </a:prstGeom>
          <a:noFill/>
        </p:spPr>
        <p:txBody>
          <a:bodyPr wrap="square" rtlCol="0">
            <a:spAutoFit/>
          </a:bodyPr>
          <a:lstStyle/>
          <a:p>
            <a:pPr marL="285750" indent="-285750">
              <a:buFont typeface="Wingdings" panose="05000000000000000000" pitchFamily="2" charset="2"/>
              <a:buChar char="Ø"/>
            </a:pPr>
            <a:r>
              <a:rPr lang="ja-JP" altLang="en-US" b="1" dirty="0" smtClean="0">
                <a:solidFill>
                  <a:schemeClr val="bg1"/>
                </a:solidFill>
              </a:rPr>
              <a:t>原子力</a:t>
            </a:r>
            <a:r>
              <a:rPr lang="ja-JP" altLang="en-US" dirty="0" smtClean="0">
                <a:solidFill>
                  <a:schemeClr val="bg1"/>
                </a:solidFill>
              </a:rPr>
              <a:t>は世界のエネルギー生産のほとんどを占めている</a:t>
            </a:r>
            <a:endParaRPr lang="en-US" altLang="ja-JP" dirty="0" smtClean="0">
              <a:solidFill>
                <a:schemeClr val="bg1"/>
              </a:solidFill>
            </a:endParaRPr>
          </a:p>
          <a:p>
            <a:endParaRPr lang="en-US" dirty="0">
              <a:solidFill>
                <a:schemeClr val="bg1"/>
              </a:solidFill>
            </a:endParaRPr>
          </a:p>
          <a:p>
            <a:pPr marL="285750" indent="-285750">
              <a:buFont typeface="Wingdings" panose="05000000000000000000" pitchFamily="2" charset="2"/>
              <a:buChar char="Ø"/>
            </a:pPr>
            <a:r>
              <a:rPr lang="ja-JP" altLang="en-US" dirty="0">
                <a:solidFill>
                  <a:schemeClr val="bg1"/>
                </a:solidFill>
              </a:rPr>
              <a:t>原子</a:t>
            </a:r>
            <a:r>
              <a:rPr lang="ja-JP" altLang="en-US" dirty="0" smtClean="0">
                <a:solidFill>
                  <a:schemeClr val="bg1"/>
                </a:solidFill>
              </a:rPr>
              <a:t>力は特に</a:t>
            </a:r>
            <a:r>
              <a:rPr lang="ja-JP" altLang="en-US" b="1" dirty="0" smtClean="0">
                <a:solidFill>
                  <a:schemeClr val="bg1"/>
                </a:solidFill>
              </a:rPr>
              <a:t>ヨーロッパ、アメリカ、アジア</a:t>
            </a:r>
            <a:r>
              <a:rPr lang="ja-JP" altLang="en-US" dirty="0" smtClean="0">
                <a:solidFill>
                  <a:schemeClr val="bg1"/>
                </a:solidFill>
              </a:rPr>
              <a:t>で</a:t>
            </a:r>
            <a:r>
              <a:rPr lang="ja-JP" altLang="en-US" dirty="0">
                <a:solidFill>
                  <a:schemeClr val="bg1"/>
                </a:solidFill>
              </a:rPr>
              <a:t>重要</a:t>
            </a:r>
            <a:r>
              <a:rPr lang="ja-JP" altLang="en-US" dirty="0" smtClean="0">
                <a:solidFill>
                  <a:schemeClr val="bg1"/>
                </a:solidFill>
              </a:rPr>
              <a:t>視されている</a:t>
            </a:r>
            <a:endParaRPr lang="en-US" altLang="ja-JP"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Wingdings" panose="05000000000000000000" pitchFamily="2" charset="2"/>
              <a:buChar char="Ø"/>
            </a:pPr>
            <a:r>
              <a:rPr lang="ja-JP" altLang="en-US" dirty="0">
                <a:solidFill>
                  <a:schemeClr val="bg1"/>
                </a:solidFill>
              </a:rPr>
              <a:t>導</a:t>
            </a:r>
            <a:r>
              <a:rPr lang="ja-JP" altLang="en-US" dirty="0" smtClean="0">
                <a:solidFill>
                  <a:schemeClr val="bg1"/>
                </a:solidFill>
              </a:rPr>
              <a:t>入されて以来、原子力の産出は長年に渡り</a:t>
            </a:r>
            <a:r>
              <a:rPr lang="ja-JP" altLang="en-US" b="1" dirty="0" smtClean="0">
                <a:solidFill>
                  <a:schemeClr val="bg1"/>
                </a:solidFill>
              </a:rPr>
              <a:t>増加している</a:t>
            </a:r>
            <a:endParaRPr lang="en-US" b="1" dirty="0">
              <a:solidFill>
                <a:schemeClr val="bg1"/>
              </a:solidFill>
            </a:endParaRPr>
          </a:p>
        </p:txBody>
      </p:sp>
      <p:sp>
        <p:nvSpPr>
          <p:cNvPr id="9" name="TextBox 8"/>
          <p:cNvSpPr txBox="1"/>
          <p:nvPr/>
        </p:nvSpPr>
        <p:spPr>
          <a:xfrm>
            <a:off x="9265222" y="5327077"/>
            <a:ext cx="2045488"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cs typeface="Times New Roman" panose="02020603050405020304" pitchFamily="18" charset="0"/>
              </a:rPr>
              <a:t>(</a:t>
            </a:r>
            <a:r>
              <a:rPr lang="en-US" dirty="0" err="1" smtClean="0">
                <a:solidFill>
                  <a:schemeClr val="bg1"/>
                </a:solidFill>
                <a:latin typeface="Arial Narrow" panose="020B0606020202030204" pitchFamily="34" charset="0"/>
                <a:cs typeface="Times New Roman" panose="02020603050405020304" pitchFamily="18" charset="0"/>
              </a:rPr>
              <a:t>Luoma-Aho</a:t>
            </a:r>
            <a:r>
              <a:rPr lang="en-US" dirty="0" smtClean="0">
                <a:solidFill>
                  <a:schemeClr val="bg1"/>
                </a:solidFill>
                <a:latin typeface="Arial Narrow" panose="020B0606020202030204" pitchFamily="34" charset="0"/>
                <a:cs typeface="Times New Roman" panose="02020603050405020304" pitchFamily="18" charset="0"/>
              </a:rPr>
              <a:t>, 2009)</a:t>
            </a:r>
            <a:endParaRPr lang="en-US" dirty="0">
              <a:solidFill>
                <a:schemeClr val="bg1"/>
              </a:solidFill>
              <a:latin typeface="Arial Narrow" panose="020B0606020202030204" pitchFamily="34" charset="0"/>
            </a:endParaRPr>
          </a:p>
        </p:txBody>
      </p:sp>
      <p:sp>
        <p:nvSpPr>
          <p:cNvPr id="10" name="Rectangle 9"/>
          <p:cNvSpPr/>
          <p:nvPr/>
        </p:nvSpPr>
        <p:spPr>
          <a:xfrm>
            <a:off x="508635" y="6113294"/>
            <a:ext cx="2898935" cy="338554"/>
          </a:xfrm>
          <a:prstGeom prst="rect">
            <a:avLst/>
          </a:prstGeom>
        </p:spPr>
        <p:txBody>
          <a:bodyPr wrap="none">
            <a:spAutoFit/>
          </a:bodyPr>
          <a:lstStyle/>
          <a:p>
            <a:r>
              <a:rPr lang="en-US" sz="1600" dirty="0" smtClean="0">
                <a:solidFill>
                  <a:schemeClr val="bg1"/>
                </a:solidFill>
                <a:latin typeface="Arial Narrow" panose="020B0606020202030204" pitchFamily="34" charset="0"/>
              </a:rPr>
              <a:t>Source: https</a:t>
            </a:r>
            <a:r>
              <a:rPr lang="en-US" sz="1600" dirty="0">
                <a:solidFill>
                  <a:schemeClr val="bg1"/>
                </a:solidFill>
                <a:latin typeface="Arial Narrow" panose="020B0606020202030204" pitchFamily="34" charset="0"/>
              </a:rPr>
              <a:t>://www.eia.gov/nuclear/</a:t>
            </a:r>
          </a:p>
        </p:txBody>
      </p:sp>
    </p:spTree>
    <p:extLst>
      <p:ext uri="{BB962C8B-B14F-4D97-AF65-F5344CB8AC3E}">
        <p14:creationId xmlns:p14="http://schemas.microsoft.com/office/powerpoint/2010/main" val="2121379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00" y="1287780"/>
            <a:ext cx="5136861" cy="5296217"/>
          </a:xfrm>
          <a:prstGeom prst="rect">
            <a:avLst/>
          </a:prstGeom>
        </p:spPr>
      </p:pic>
      <p:sp>
        <p:nvSpPr>
          <p:cNvPr id="5" name="Rounded Rectangle 4"/>
          <p:cNvSpPr/>
          <p:nvPr/>
        </p:nvSpPr>
        <p:spPr>
          <a:xfrm>
            <a:off x="671300" y="1287780"/>
            <a:ext cx="3764478" cy="2256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0"/>
            <a:ext cx="10018713" cy="1752599"/>
          </a:xfrm>
        </p:spPr>
        <p:txBody>
          <a:bodyPr/>
          <a:lstStyle/>
          <a:p>
            <a:pPr algn="ctr"/>
            <a:r>
              <a:rPr lang="ja-JP" altLang="en-US" dirty="0" smtClean="0"/>
              <a:t>国ごとの</a:t>
            </a:r>
            <a:r>
              <a:rPr lang="ja-JP" altLang="en-US" dirty="0"/>
              <a:t>原子力発電</a:t>
            </a:r>
            <a:endParaRPr lang="en-US" dirty="0"/>
          </a:p>
        </p:txBody>
      </p:sp>
      <p:sp>
        <p:nvSpPr>
          <p:cNvPr id="6" name="Rounded Rectangle 5"/>
          <p:cNvSpPr/>
          <p:nvPr/>
        </p:nvSpPr>
        <p:spPr>
          <a:xfrm>
            <a:off x="1021968" y="4545948"/>
            <a:ext cx="4435523" cy="128972"/>
          </a:xfrm>
          <a:prstGeom prst="roundRect">
            <a:avLst/>
          </a:prstGeom>
          <a:solidFill>
            <a:schemeClr val="accent5">
              <a:alpha val="33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23266" y="1998473"/>
            <a:ext cx="4477622" cy="4062651"/>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000" b="1" dirty="0" smtClean="0">
                <a:solidFill>
                  <a:schemeClr val="bg1"/>
                </a:solidFill>
              </a:rPr>
              <a:t>アメリカ合衆国</a:t>
            </a:r>
            <a:r>
              <a:rPr lang="en-US" sz="2000" dirty="0" smtClean="0">
                <a:solidFill>
                  <a:schemeClr val="bg1"/>
                </a:solidFill>
              </a:rPr>
              <a:t> </a:t>
            </a:r>
            <a:r>
              <a:rPr lang="ja-JP" altLang="en-US" sz="2000" dirty="0" smtClean="0">
                <a:solidFill>
                  <a:schemeClr val="bg1"/>
                </a:solidFill>
              </a:rPr>
              <a:t>は原子力において世界をリードしてきた</a:t>
            </a:r>
            <a:endParaRPr lang="en-US" altLang="ja-JP" sz="2000" dirty="0" smtClean="0">
              <a:solidFill>
                <a:schemeClr val="bg1"/>
              </a:solidFill>
            </a:endParaRPr>
          </a:p>
          <a:p>
            <a:pPr marL="342900" indent="-342900">
              <a:buFont typeface="Wingdings" panose="05000000000000000000" pitchFamily="2" charset="2"/>
              <a:buChar char="Ø"/>
            </a:pPr>
            <a:endParaRPr lang="en-US" sz="2000" dirty="0">
              <a:solidFill>
                <a:schemeClr val="bg1"/>
              </a:solidFill>
            </a:endParaRPr>
          </a:p>
          <a:p>
            <a:pPr marL="342900" indent="-342900">
              <a:buFont typeface="Wingdings" panose="05000000000000000000" pitchFamily="2" charset="2"/>
              <a:buChar char="Ø"/>
            </a:pPr>
            <a:r>
              <a:rPr lang="ja-JP" altLang="en-US" sz="2000" b="1" dirty="0" smtClean="0">
                <a:solidFill>
                  <a:schemeClr val="bg1"/>
                </a:solidFill>
              </a:rPr>
              <a:t>多くの国</a:t>
            </a:r>
            <a:r>
              <a:rPr lang="ja-JP" altLang="en-US" sz="2000" dirty="0" smtClean="0">
                <a:solidFill>
                  <a:schemeClr val="bg1"/>
                </a:solidFill>
              </a:rPr>
              <a:t>は主なエネルギー</a:t>
            </a:r>
            <a:r>
              <a:rPr lang="ja-JP" altLang="en-US" sz="2000" dirty="0">
                <a:solidFill>
                  <a:schemeClr val="bg1"/>
                </a:solidFill>
              </a:rPr>
              <a:t>供給</a:t>
            </a:r>
            <a:r>
              <a:rPr lang="ja-JP" altLang="en-US" sz="2000" dirty="0" smtClean="0">
                <a:solidFill>
                  <a:schemeClr val="bg1"/>
                </a:solidFill>
              </a:rPr>
              <a:t>源とし使うことを選択し、力を注いでいる</a:t>
            </a:r>
            <a:endParaRPr lang="en-US" sz="2000" dirty="0" smtClean="0">
              <a:solidFill>
                <a:schemeClr val="bg1"/>
              </a:solidFill>
            </a:endParaRPr>
          </a:p>
          <a:p>
            <a:pPr marL="342900" indent="-342900">
              <a:buFont typeface="Wingdings" panose="05000000000000000000" pitchFamily="2" charset="2"/>
              <a:buChar char="Ø"/>
            </a:pPr>
            <a:endParaRPr lang="en-US" sz="2000" dirty="0">
              <a:solidFill>
                <a:schemeClr val="bg1"/>
              </a:solidFill>
            </a:endParaRPr>
          </a:p>
          <a:p>
            <a:pPr marL="342900" indent="-342900">
              <a:buFont typeface="Wingdings" panose="05000000000000000000" pitchFamily="2" charset="2"/>
              <a:buChar char="Ø"/>
            </a:pPr>
            <a:r>
              <a:rPr lang="ja-JP" altLang="en-US" sz="2000" b="1" dirty="0" smtClean="0">
                <a:solidFill>
                  <a:schemeClr val="bg1"/>
                </a:solidFill>
              </a:rPr>
              <a:t>福島原発事故</a:t>
            </a:r>
            <a:r>
              <a:rPr lang="ja-JP" altLang="en-US" sz="2000" dirty="0" smtClean="0">
                <a:solidFill>
                  <a:schemeClr val="bg1"/>
                </a:solidFill>
              </a:rPr>
              <a:t>以前は日本が原子力産出のトップだったが、事故以降は国内の原子炉の多くを停止。ただし</a:t>
            </a:r>
            <a:r>
              <a:rPr lang="en-US" altLang="ja-JP" sz="2000" dirty="0" smtClean="0">
                <a:solidFill>
                  <a:schemeClr val="bg1"/>
                </a:solidFill>
              </a:rPr>
              <a:t>2016</a:t>
            </a:r>
            <a:r>
              <a:rPr lang="ja-JP" altLang="en-US" sz="2000" dirty="0" smtClean="0">
                <a:solidFill>
                  <a:schemeClr val="bg1"/>
                </a:solidFill>
              </a:rPr>
              <a:t>年現在、いくつかは再開されている</a:t>
            </a:r>
            <a:endParaRPr lang="en-US" dirty="0">
              <a:solidFill>
                <a:schemeClr val="bg1"/>
              </a:solidFill>
            </a:endParaRPr>
          </a:p>
          <a:p>
            <a:pPr marL="285750" indent="-285750">
              <a:buFont typeface="Arial" panose="020B0604020202020204" pitchFamily="34" charset="0"/>
              <a:buChar char="•"/>
            </a:pPr>
            <a:endParaRPr lang="en-US" dirty="0" smtClean="0"/>
          </a:p>
        </p:txBody>
      </p:sp>
      <p:sp>
        <p:nvSpPr>
          <p:cNvPr id="7" name="TextBox 6"/>
          <p:cNvSpPr txBox="1"/>
          <p:nvPr/>
        </p:nvSpPr>
        <p:spPr>
          <a:xfrm>
            <a:off x="8941167" y="5559437"/>
            <a:ext cx="1466368"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cs typeface="Times New Roman" panose="02020603050405020304" pitchFamily="18" charset="0"/>
              </a:rPr>
              <a:t>(Duffy, 2013)</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9222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7880" y="1340830"/>
            <a:ext cx="4389120" cy="5230825"/>
          </a:xfrm>
          <a:prstGeom prst="rect">
            <a:avLst/>
          </a:prstGeom>
          <a:solidFill>
            <a:schemeClr val="accent1">
              <a:alpha val="45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5920" y="1340831"/>
            <a:ext cx="4389120" cy="5230825"/>
          </a:xfrm>
          <a:prstGeom prst="rect">
            <a:avLst/>
          </a:prstGeom>
          <a:solidFill>
            <a:schemeClr val="accent1">
              <a:alpha val="45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0"/>
            <a:ext cx="10018713" cy="1752599"/>
          </a:xfrm>
        </p:spPr>
        <p:txBody>
          <a:bodyPr/>
          <a:lstStyle/>
          <a:p>
            <a:pPr algn="ctr"/>
            <a:r>
              <a:rPr lang="ja-JP" altLang="en-US" dirty="0">
                <a:solidFill>
                  <a:schemeClr val="bg1"/>
                </a:solidFill>
              </a:rPr>
              <a:t>エネルギ</a:t>
            </a:r>
            <a:r>
              <a:rPr lang="ja-JP" altLang="en-US" dirty="0" smtClean="0">
                <a:solidFill>
                  <a:schemeClr val="bg1"/>
                </a:solidFill>
              </a:rPr>
              <a:t>ー</a:t>
            </a:r>
            <a:r>
              <a:rPr lang="ja-JP" altLang="en-US" dirty="0">
                <a:solidFill>
                  <a:schemeClr val="bg1"/>
                </a:solidFill>
              </a:rPr>
              <a:t>産出</a:t>
            </a:r>
            <a:endParaRPr lang="en-US" dirty="0">
              <a:solidFill>
                <a:schemeClr val="bg1"/>
              </a:solidFill>
            </a:endParaRPr>
          </a:p>
        </p:txBody>
      </p:sp>
      <p:sp>
        <p:nvSpPr>
          <p:cNvPr id="3" name="Text Placeholder 2"/>
          <p:cNvSpPr>
            <a:spLocks noGrp="1"/>
          </p:cNvSpPr>
          <p:nvPr>
            <p:ph type="body" idx="1"/>
          </p:nvPr>
        </p:nvSpPr>
        <p:spPr>
          <a:xfrm>
            <a:off x="1463040" y="1752599"/>
            <a:ext cx="4754880" cy="777240"/>
          </a:xfrm>
        </p:spPr>
        <p:txBody>
          <a:bodyPr/>
          <a:lstStyle/>
          <a:p>
            <a:pPr algn="ctr"/>
            <a:r>
              <a:rPr lang="ja-JP" altLang="en-US" dirty="0" smtClean="0">
                <a:solidFill>
                  <a:schemeClr val="bg1"/>
                </a:solidFill>
              </a:rPr>
              <a:t>アメリカ</a:t>
            </a:r>
            <a:endParaRPr lang="en-US" dirty="0">
              <a:solidFill>
                <a:schemeClr val="bg1"/>
              </a:solidFill>
            </a:endParaRPr>
          </a:p>
        </p:txBody>
      </p:sp>
      <p:sp>
        <p:nvSpPr>
          <p:cNvPr id="4" name="Content Placeholder 3"/>
          <p:cNvSpPr>
            <a:spLocks noGrp="1"/>
          </p:cNvSpPr>
          <p:nvPr>
            <p:ph sz="half" idx="2"/>
          </p:nvPr>
        </p:nvSpPr>
        <p:spPr>
          <a:xfrm>
            <a:off x="1971993" y="2719322"/>
            <a:ext cx="3788727" cy="3383280"/>
          </a:xfrm>
        </p:spPr>
        <p:txBody>
          <a:bodyPr>
            <a:normAutofit/>
          </a:bodyPr>
          <a:lstStyle/>
          <a:p>
            <a:pPr>
              <a:buClr>
                <a:schemeClr val="bg1"/>
              </a:buClr>
              <a:buFont typeface="Wingdings" panose="05000000000000000000" pitchFamily="2" charset="2"/>
              <a:buChar char="Ø"/>
            </a:pPr>
            <a:r>
              <a:rPr lang="ja-JP" altLang="en-US" dirty="0" smtClean="0">
                <a:solidFill>
                  <a:schemeClr val="bg1"/>
                </a:solidFill>
              </a:rPr>
              <a:t>国内発電の</a:t>
            </a:r>
            <a:r>
              <a:rPr lang="en-US" altLang="ja-JP" b="1" dirty="0" smtClean="0">
                <a:solidFill>
                  <a:schemeClr val="bg1"/>
                </a:solidFill>
              </a:rPr>
              <a:t>21</a:t>
            </a:r>
            <a:r>
              <a:rPr lang="ja-JP" altLang="en-US" b="1" dirty="0" smtClean="0">
                <a:solidFill>
                  <a:schemeClr val="bg1"/>
                </a:solidFill>
              </a:rPr>
              <a:t>％</a:t>
            </a:r>
            <a:r>
              <a:rPr lang="ja-JP" altLang="en-US" dirty="0" smtClean="0">
                <a:solidFill>
                  <a:schemeClr val="bg1"/>
                </a:solidFill>
              </a:rPr>
              <a:t>は原子力で賄われている</a:t>
            </a:r>
            <a:endParaRPr lang="en-US" dirty="0">
              <a:solidFill>
                <a:schemeClr val="bg1"/>
              </a:solidFill>
            </a:endParaRPr>
          </a:p>
          <a:p>
            <a:pPr>
              <a:buClr>
                <a:schemeClr val="bg1"/>
              </a:buClr>
              <a:buFont typeface="Wingdings" panose="05000000000000000000" pitchFamily="2" charset="2"/>
              <a:buChar char="Ø"/>
            </a:pPr>
            <a:r>
              <a:rPr lang="ja-JP" altLang="en-US" b="1" dirty="0">
                <a:solidFill>
                  <a:schemeClr val="bg1"/>
                </a:solidFill>
              </a:rPr>
              <a:t>原子</a:t>
            </a:r>
            <a:r>
              <a:rPr lang="ja-JP" altLang="en-US" b="1" dirty="0" smtClean="0">
                <a:solidFill>
                  <a:schemeClr val="bg1"/>
                </a:solidFill>
              </a:rPr>
              <a:t>力</a:t>
            </a:r>
            <a:r>
              <a:rPr lang="ja-JP" altLang="en-US" dirty="0" smtClean="0">
                <a:solidFill>
                  <a:schemeClr val="bg1"/>
                </a:solidFill>
              </a:rPr>
              <a:t>は</a:t>
            </a:r>
            <a:r>
              <a:rPr lang="en-US" altLang="ja-JP" dirty="0">
                <a:solidFill>
                  <a:schemeClr val="bg1"/>
                </a:solidFill>
              </a:rPr>
              <a:t>3</a:t>
            </a:r>
            <a:r>
              <a:rPr lang="ja-JP" altLang="en-US" dirty="0" smtClean="0">
                <a:solidFill>
                  <a:schemeClr val="bg1"/>
                </a:solidFill>
              </a:rPr>
              <a:t>番目に多く</a:t>
            </a:r>
            <a:r>
              <a:rPr lang="ja-JP" altLang="en-US" dirty="0">
                <a:solidFill>
                  <a:schemeClr val="bg1"/>
                </a:solidFill>
              </a:rPr>
              <a:t>使</a:t>
            </a:r>
            <a:r>
              <a:rPr lang="ja-JP" altLang="en-US" dirty="0" smtClean="0">
                <a:solidFill>
                  <a:schemeClr val="bg1"/>
                </a:solidFill>
              </a:rPr>
              <a:t>われているエネルギー源</a:t>
            </a:r>
            <a:endParaRPr lang="en-US" dirty="0" smtClean="0">
              <a:solidFill>
                <a:schemeClr val="bg1"/>
              </a:solidFill>
            </a:endParaRPr>
          </a:p>
          <a:p>
            <a:pPr>
              <a:buClr>
                <a:schemeClr val="bg1"/>
              </a:buClr>
              <a:buFont typeface="Wingdings" panose="05000000000000000000" pitchFamily="2" charset="2"/>
              <a:buChar char="Ø"/>
            </a:pPr>
            <a:r>
              <a:rPr lang="ja-JP" altLang="en-US" b="1" dirty="0">
                <a:solidFill>
                  <a:schemeClr val="bg1"/>
                </a:solidFill>
              </a:rPr>
              <a:t>石炭</a:t>
            </a:r>
            <a:r>
              <a:rPr lang="ja-JP" altLang="en-US" dirty="0" smtClean="0">
                <a:solidFill>
                  <a:schemeClr val="bg1"/>
                </a:solidFill>
              </a:rPr>
              <a:t>がエネルギー源として最も多く使われている</a:t>
            </a:r>
            <a:endParaRPr lang="en-US" dirty="0" smtClean="0">
              <a:solidFill>
                <a:schemeClr val="bg1"/>
              </a:solidFill>
            </a:endParaRPr>
          </a:p>
          <a:p>
            <a:pPr>
              <a:buClr>
                <a:schemeClr val="bg1"/>
              </a:buClr>
              <a:buFont typeface="Wingdings" panose="05000000000000000000" pitchFamily="2" charset="2"/>
              <a:buChar char="Ø"/>
            </a:pPr>
            <a:r>
              <a:rPr lang="ja-JP" altLang="en-US" dirty="0" smtClean="0">
                <a:solidFill>
                  <a:schemeClr val="bg1"/>
                </a:solidFill>
              </a:rPr>
              <a:t>産出する電力が最も低いのは</a:t>
            </a:r>
            <a:r>
              <a:rPr lang="ja-JP" altLang="en-US" b="1" dirty="0">
                <a:solidFill>
                  <a:schemeClr val="bg1"/>
                </a:solidFill>
              </a:rPr>
              <a:t>再生可能エネルギ</a:t>
            </a:r>
            <a:r>
              <a:rPr lang="ja-JP" altLang="en-US" b="1" dirty="0" smtClean="0">
                <a:solidFill>
                  <a:schemeClr val="bg1"/>
                </a:solidFill>
              </a:rPr>
              <a:t>ー</a:t>
            </a:r>
            <a:endParaRPr lang="en-US" dirty="0">
              <a:solidFill>
                <a:schemeClr val="bg1"/>
              </a:solidFill>
            </a:endParaRPr>
          </a:p>
        </p:txBody>
      </p:sp>
      <p:sp>
        <p:nvSpPr>
          <p:cNvPr id="5" name="Text Placeholder 4"/>
          <p:cNvSpPr>
            <a:spLocks noGrp="1"/>
          </p:cNvSpPr>
          <p:nvPr>
            <p:ph type="body" sz="quarter" idx="3"/>
          </p:nvPr>
        </p:nvSpPr>
        <p:spPr>
          <a:xfrm>
            <a:off x="5744783" y="1660287"/>
            <a:ext cx="4754880" cy="777240"/>
          </a:xfrm>
        </p:spPr>
        <p:txBody>
          <a:bodyPr/>
          <a:lstStyle/>
          <a:p>
            <a:pPr algn="ctr"/>
            <a:r>
              <a:rPr lang="ja-JP" altLang="en-US" dirty="0">
                <a:solidFill>
                  <a:schemeClr val="bg1"/>
                </a:solidFill>
              </a:rPr>
              <a:t>日本</a:t>
            </a:r>
            <a:endParaRPr lang="en-US" dirty="0">
              <a:solidFill>
                <a:schemeClr val="bg1"/>
              </a:solidFill>
            </a:endParaRPr>
          </a:p>
        </p:txBody>
      </p:sp>
      <p:sp>
        <p:nvSpPr>
          <p:cNvPr id="6" name="Content Placeholder 5"/>
          <p:cNvSpPr>
            <a:spLocks noGrp="1"/>
          </p:cNvSpPr>
          <p:nvPr>
            <p:ph sz="quarter" idx="4"/>
          </p:nvPr>
        </p:nvSpPr>
        <p:spPr>
          <a:xfrm>
            <a:off x="6269173" y="2716480"/>
            <a:ext cx="3706100" cy="3383280"/>
          </a:xfrm>
        </p:spPr>
        <p:txBody>
          <a:bodyPr>
            <a:normAutofit/>
          </a:bodyPr>
          <a:lstStyle/>
          <a:p>
            <a:pPr>
              <a:buClr>
                <a:schemeClr val="bg1"/>
              </a:buClr>
              <a:buFont typeface="Wingdings" panose="05000000000000000000" pitchFamily="2" charset="2"/>
              <a:buChar char="Ø"/>
            </a:pPr>
            <a:r>
              <a:rPr lang="ja-JP" altLang="en-US" dirty="0" smtClean="0">
                <a:solidFill>
                  <a:schemeClr val="bg1"/>
                </a:solidFill>
              </a:rPr>
              <a:t>福島原発事故以前は原子力が</a:t>
            </a:r>
            <a:r>
              <a:rPr lang="en-US" altLang="ja-JP" dirty="0" smtClean="0">
                <a:solidFill>
                  <a:schemeClr val="bg1"/>
                </a:solidFill>
              </a:rPr>
              <a:t>2</a:t>
            </a:r>
            <a:r>
              <a:rPr lang="ja-JP" altLang="en-US" dirty="0" smtClean="0">
                <a:solidFill>
                  <a:schemeClr val="bg1"/>
                </a:solidFill>
              </a:rPr>
              <a:t>番目に高いエネルギー源だったが、</a:t>
            </a:r>
            <a:r>
              <a:rPr lang="en-US" altLang="ja-JP" dirty="0" smtClean="0">
                <a:solidFill>
                  <a:schemeClr val="bg1"/>
                </a:solidFill>
              </a:rPr>
              <a:t>2015</a:t>
            </a:r>
            <a:r>
              <a:rPr lang="ja-JP" altLang="en-US" dirty="0" smtClean="0">
                <a:solidFill>
                  <a:schemeClr val="bg1"/>
                </a:solidFill>
              </a:rPr>
              <a:t>年現在は</a:t>
            </a:r>
            <a:r>
              <a:rPr lang="en-US" altLang="ja-JP" dirty="0" smtClean="0">
                <a:solidFill>
                  <a:schemeClr val="bg1"/>
                </a:solidFill>
              </a:rPr>
              <a:t>5</a:t>
            </a:r>
            <a:r>
              <a:rPr lang="ja-JP" altLang="en-US" dirty="0" smtClean="0">
                <a:solidFill>
                  <a:schemeClr val="bg1"/>
                </a:solidFill>
              </a:rPr>
              <a:t>％以下</a:t>
            </a:r>
            <a:endParaRPr lang="en-US" altLang="ja-JP" dirty="0">
              <a:solidFill>
                <a:schemeClr val="bg1"/>
              </a:solidFill>
            </a:endParaRPr>
          </a:p>
          <a:p>
            <a:pPr>
              <a:buClr>
                <a:schemeClr val="bg1"/>
              </a:buClr>
              <a:buFont typeface="Wingdings" panose="05000000000000000000" pitchFamily="2" charset="2"/>
              <a:buChar char="Ø"/>
            </a:pPr>
            <a:r>
              <a:rPr lang="ja-JP" altLang="en-US" dirty="0" smtClean="0">
                <a:solidFill>
                  <a:schemeClr val="bg1"/>
                </a:solidFill>
              </a:rPr>
              <a:t>石炭は</a:t>
            </a:r>
            <a:r>
              <a:rPr lang="en-US" altLang="ja-JP" dirty="0" smtClean="0">
                <a:solidFill>
                  <a:schemeClr val="bg1"/>
                </a:solidFill>
              </a:rPr>
              <a:t>28</a:t>
            </a:r>
            <a:r>
              <a:rPr lang="ja-JP" altLang="en-US" dirty="0" smtClean="0">
                <a:solidFill>
                  <a:schemeClr val="bg1"/>
                </a:solidFill>
              </a:rPr>
              <a:t>％を占め、日本で最も高い電力を産出</a:t>
            </a:r>
            <a:endParaRPr lang="en-US" altLang="ja-JP" dirty="0" smtClean="0">
              <a:solidFill>
                <a:schemeClr val="bg1"/>
              </a:solidFill>
            </a:endParaRPr>
          </a:p>
          <a:p>
            <a:pPr>
              <a:buClr>
                <a:schemeClr val="bg1"/>
              </a:buClr>
              <a:buFont typeface="Wingdings" panose="05000000000000000000" pitchFamily="2" charset="2"/>
              <a:buChar char="Ø"/>
            </a:pPr>
            <a:r>
              <a:rPr lang="en-US" altLang="ja-JP" dirty="0" smtClean="0">
                <a:solidFill>
                  <a:schemeClr val="bg1"/>
                </a:solidFill>
              </a:rPr>
              <a:t>10</a:t>
            </a:r>
            <a:r>
              <a:rPr lang="ja-JP" altLang="en-US" dirty="0" smtClean="0">
                <a:solidFill>
                  <a:schemeClr val="bg1"/>
                </a:solidFill>
              </a:rPr>
              <a:t>％は再生可能エネルギーから発電</a:t>
            </a:r>
            <a:endParaRPr lang="en-US" dirty="0" smtClean="0">
              <a:solidFill>
                <a:schemeClr val="bg1"/>
              </a:solidFill>
            </a:endParaRPr>
          </a:p>
        </p:txBody>
      </p:sp>
      <p:sp>
        <p:nvSpPr>
          <p:cNvPr id="9" name="TextBox 8"/>
          <p:cNvSpPr txBox="1"/>
          <p:nvPr/>
        </p:nvSpPr>
        <p:spPr>
          <a:xfrm>
            <a:off x="6945069" y="5909251"/>
            <a:ext cx="3576064"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cs typeface="Times New Roman" panose="02020603050405020304" pitchFamily="18" charset="0"/>
              </a:rPr>
              <a:t>(</a:t>
            </a:r>
            <a:r>
              <a:rPr lang="en-US" altLang="en-US" dirty="0">
                <a:solidFill>
                  <a:schemeClr val="bg1"/>
                </a:solidFill>
                <a:latin typeface="Arial Narrow" panose="020B0606020202030204" pitchFamily="34" charset="0"/>
                <a:cs typeface="Times New Roman" panose="02020603050405020304" pitchFamily="18" charset="0"/>
              </a:rPr>
              <a:t>World Nuclear Association.</a:t>
            </a:r>
            <a:r>
              <a:rPr lang="en-US" dirty="0" smtClean="0">
                <a:solidFill>
                  <a:schemeClr val="bg1"/>
                </a:solidFill>
                <a:latin typeface="Arial Narrow" panose="020B0606020202030204" pitchFamily="34" charset="0"/>
                <a:cs typeface="Times New Roman" panose="02020603050405020304" pitchFamily="18" charset="0"/>
              </a:rPr>
              <a:t>, 2015)</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603388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897880" y="1340830"/>
            <a:ext cx="4389120" cy="5230825"/>
          </a:xfrm>
          <a:prstGeom prst="rect">
            <a:avLst/>
          </a:prstGeom>
          <a:solidFill>
            <a:schemeClr val="accent1">
              <a:alpha val="45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5920" y="1340831"/>
            <a:ext cx="4389120" cy="5230825"/>
          </a:xfrm>
          <a:prstGeom prst="rect">
            <a:avLst/>
          </a:prstGeom>
          <a:solidFill>
            <a:schemeClr val="accent1">
              <a:alpha val="45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p:cNvSpPr>
            <a:spLocks noGrp="1"/>
          </p:cNvSpPr>
          <p:nvPr>
            <p:ph type="body" idx="1"/>
          </p:nvPr>
        </p:nvSpPr>
        <p:spPr>
          <a:xfrm>
            <a:off x="1463040" y="1752599"/>
            <a:ext cx="4754880" cy="777240"/>
          </a:xfrm>
        </p:spPr>
        <p:txBody>
          <a:bodyPr/>
          <a:lstStyle/>
          <a:p>
            <a:pPr algn="ctr"/>
            <a:r>
              <a:rPr lang="ja-JP" altLang="en-US" dirty="0" smtClean="0">
                <a:solidFill>
                  <a:schemeClr val="bg1"/>
                </a:solidFill>
              </a:rPr>
              <a:t>アメリカ</a:t>
            </a:r>
            <a:endParaRPr lang="en-US" dirty="0">
              <a:solidFill>
                <a:schemeClr val="bg1"/>
              </a:solidFill>
            </a:endParaRPr>
          </a:p>
        </p:txBody>
      </p:sp>
      <p:sp>
        <p:nvSpPr>
          <p:cNvPr id="24" name="Content Placeholder 3"/>
          <p:cNvSpPr>
            <a:spLocks noGrp="1"/>
          </p:cNvSpPr>
          <p:nvPr>
            <p:ph sz="half" idx="2"/>
          </p:nvPr>
        </p:nvSpPr>
        <p:spPr>
          <a:xfrm>
            <a:off x="2017713" y="2437527"/>
            <a:ext cx="3788727" cy="3383280"/>
          </a:xfrm>
        </p:spPr>
        <p:txBody>
          <a:bodyPr>
            <a:normAutofit/>
          </a:bodyPr>
          <a:lstStyle/>
          <a:p>
            <a:pPr>
              <a:buClr>
                <a:schemeClr val="bg1"/>
              </a:buClr>
              <a:buFont typeface="Wingdings" panose="05000000000000000000" pitchFamily="2" charset="2"/>
              <a:buChar char="Ø"/>
            </a:pPr>
            <a:r>
              <a:rPr lang="ja-JP" altLang="en-US" dirty="0">
                <a:solidFill>
                  <a:schemeClr val="bg1"/>
                </a:solidFill>
              </a:rPr>
              <a:t>消費されるエネルギーの</a:t>
            </a:r>
            <a:r>
              <a:rPr lang="en-US" altLang="ja-JP" dirty="0">
                <a:solidFill>
                  <a:schemeClr val="bg1"/>
                </a:solidFill>
              </a:rPr>
              <a:t>13</a:t>
            </a:r>
            <a:r>
              <a:rPr lang="ja-JP" altLang="en-US" dirty="0">
                <a:solidFill>
                  <a:schemeClr val="bg1"/>
                </a:solidFill>
              </a:rPr>
              <a:t>％は電子力由来</a:t>
            </a:r>
            <a:endParaRPr lang="en-US" altLang="ja-JP" dirty="0">
              <a:solidFill>
                <a:schemeClr val="bg1"/>
              </a:solidFill>
            </a:endParaRPr>
          </a:p>
          <a:p>
            <a:pPr>
              <a:buClr>
                <a:schemeClr val="bg1"/>
              </a:buClr>
              <a:buFont typeface="Wingdings" panose="05000000000000000000" pitchFamily="2" charset="2"/>
              <a:buChar char="Ø"/>
            </a:pPr>
            <a:r>
              <a:rPr lang="ja-JP" altLang="en-US" dirty="0">
                <a:solidFill>
                  <a:schemeClr val="bg1"/>
                </a:solidFill>
              </a:rPr>
              <a:t>水素は消費エネルギーの</a:t>
            </a:r>
            <a:r>
              <a:rPr lang="en-US" altLang="ja-JP" dirty="0">
                <a:solidFill>
                  <a:schemeClr val="bg1"/>
                </a:solidFill>
              </a:rPr>
              <a:t>6</a:t>
            </a:r>
            <a:r>
              <a:rPr lang="ja-JP" altLang="en-US" dirty="0">
                <a:solidFill>
                  <a:schemeClr val="bg1"/>
                </a:solidFill>
              </a:rPr>
              <a:t>％を占める</a:t>
            </a:r>
            <a:endParaRPr lang="en-US" altLang="ja-JP" dirty="0">
              <a:solidFill>
                <a:schemeClr val="bg1"/>
              </a:solidFill>
            </a:endParaRPr>
          </a:p>
          <a:p>
            <a:pPr>
              <a:buClr>
                <a:schemeClr val="bg1"/>
              </a:buClr>
              <a:buFont typeface="Wingdings" panose="05000000000000000000" pitchFamily="2" charset="2"/>
              <a:buChar char="Ø"/>
            </a:pPr>
            <a:r>
              <a:rPr lang="ja-JP" altLang="en-US" dirty="0">
                <a:solidFill>
                  <a:schemeClr val="bg1"/>
                </a:solidFill>
              </a:rPr>
              <a:t>石油は消費されるエネルギーの中で</a:t>
            </a:r>
            <a:r>
              <a:rPr lang="en-US" altLang="ja-JP" dirty="0">
                <a:solidFill>
                  <a:schemeClr val="bg1"/>
                </a:solidFill>
              </a:rPr>
              <a:t>45</a:t>
            </a:r>
            <a:r>
              <a:rPr lang="ja-JP" altLang="en-US" dirty="0">
                <a:solidFill>
                  <a:schemeClr val="bg1"/>
                </a:solidFill>
              </a:rPr>
              <a:t>％を占めており、最も高い</a:t>
            </a:r>
            <a:endParaRPr lang="en-US" dirty="0">
              <a:solidFill>
                <a:schemeClr val="bg1"/>
              </a:solidFill>
            </a:endParaRPr>
          </a:p>
        </p:txBody>
      </p:sp>
      <p:sp>
        <p:nvSpPr>
          <p:cNvPr id="25" name="Text Placeholder 4"/>
          <p:cNvSpPr>
            <a:spLocks noGrp="1"/>
          </p:cNvSpPr>
          <p:nvPr>
            <p:ph type="body" sz="quarter" idx="3"/>
          </p:nvPr>
        </p:nvSpPr>
        <p:spPr>
          <a:xfrm>
            <a:off x="5744783" y="1660287"/>
            <a:ext cx="4754880" cy="777240"/>
          </a:xfrm>
        </p:spPr>
        <p:txBody>
          <a:bodyPr/>
          <a:lstStyle/>
          <a:p>
            <a:pPr algn="ctr"/>
            <a:r>
              <a:rPr lang="ja-JP" altLang="en-US" dirty="0">
                <a:solidFill>
                  <a:schemeClr val="bg1"/>
                </a:solidFill>
              </a:rPr>
              <a:t>日本</a:t>
            </a:r>
            <a:endParaRPr lang="en-US" dirty="0">
              <a:solidFill>
                <a:schemeClr val="bg1"/>
              </a:solidFill>
            </a:endParaRPr>
          </a:p>
        </p:txBody>
      </p:sp>
      <p:sp>
        <p:nvSpPr>
          <p:cNvPr id="26" name="Content Placeholder 5"/>
          <p:cNvSpPr>
            <a:spLocks noGrp="1"/>
          </p:cNvSpPr>
          <p:nvPr>
            <p:ph sz="quarter" idx="4"/>
          </p:nvPr>
        </p:nvSpPr>
        <p:spPr>
          <a:xfrm>
            <a:off x="6269173" y="2716480"/>
            <a:ext cx="3706100" cy="3383280"/>
          </a:xfrm>
        </p:spPr>
        <p:txBody>
          <a:bodyPr>
            <a:normAutofit lnSpcReduction="10000"/>
          </a:bodyPr>
          <a:lstStyle/>
          <a:p>
            <a:pPr>
              <a:buClr>
                <a:schemeClr val="bg1"/>
              </a:buClr>
              <a:buFont typeface="Wingdings" panose="05000000000000000000" pitchFamily="2" charset="2"/>
              <a:buChar char="Ø"/>
            </a:pPr>
            <a:r>
              <a:rPr lang="ja-JP" altLang="en-US" dirty="0">
                <a:solidFill>
                  <a:schemeClr val="bg1"/>
                </a:solidFill>
              </a:rPr>
              <a:t>石油が消費されるエネルギーの</a:t>
            </a:r>
            <a:r>
              <a:rPr lang="en-US" altLang="ja-JP" dirty="0">
                <a:solidFill>
                  <a:schemeClr val="bg1"/>
                </a:solidFill>
              </a:rPr>
              <a:t>45</a:t>
            </a:r>
            <a:r>
              <a:rPr lang="ja-JP" altLang="en-US" dirty="0">
                <a:solidFill>
                  <a:schemeClr val="bg1"/>
                </a:solidFill>
              </a:rPr>
              <a:t>％を占め</a:t>
            </a:r>
            <a:r>
              <a:rPr lang="ja-JP" altLang="en-US" dirty="0" smtClean="0">
                <a:solidFill>
                  <a:schemeClr val="bg1"/>
                </a:solidFill>
              </a:rPr>
              <a:t>る</a:t>
            </a:r>
            <a:endParaRPr lang="en-US" altLang="ja-JP" dirty="0" smtClean="0">
              <a:solidFill>
                <a:schemeClr val="bg1"/>
              </a:solidFill>
            </a:endParaRPr>
          </a:p>
          <a:p>
            <a:pPr>
              <a:buClr>
                <a:schemeClr val="bg1"/>
              </a:buClr>
              <a:buFont typeface="Wingdings" panose="05000000000000000000" pitchFamily="2" charset="2"/>
              <a:buChar char="Ø"/>
            </a:pPr>
            <a:r>
              <a:rPr lang="ja-JP" altLang="en-US" dirty="0" smtClean="0">
                <a:solidFill>
                  <a:schemeClr val="bg1"/>
                </a:solidFill>
              </a:rPr>
              <a:t>福</a:t>
            </a:r>
            <a:r>
              <a:rPr lang="ja-JP" altLang="en-US" dirty="0">
                <a:solidFill>
                  <a:schemeClr val="bg1"/>
                </a:solidFill>
              </a:rPr>
              <a:t>島原発事故以前は、消費されるエネルギーの</a:t>
            </a:r>
            <a:r>
              <a:rPr lang="en-US" altLang="ja-JP" dirty="0">
                <a:solidFill>
                  <a:schemeClr val="bg1"/>
                </a:solidFill>
              </a:rPr>
              <a:t>13</a:t>
            </a:r>
            <a:r>
              <a:rPr lang="ja-JP" altLang="en-US" dirty="0">
                <a:solidFill>
                  <a:schemeClr val="bg1"/>
                </a:solidFill>
              </a:rPr>
              <a:t>％は原子力によるものだったが、現在は</a:t>
            </a:r>
            <a:r>
              <a:rPr lang="en-US" altLang="ja-JP" dirty="0">
                <a:solidFill>
                  <a:schemeClr val="bg1"/>
                </a:solidFill>
              </a:rPr>
              <a:t>1</a:t>
            </a:r>
            <a:r>
              <a:rPr lang="ja-JP" altLang="en-US" dirty="0">
                <a:solidFill>
                  <a:schemeClr val="bg1"/>
                </a:solidFill>
              </a:rPr>
              <a:t>％のみ</a:t>
            </a:r>
            <a:endParaRPr lang="en-US" dirty="0">
              <a:solidFill>
                <a:schemeClr val="bg1"/>
              </a:solidFill>
            </a:endParaRPr>
          </a:p>
          <a:p>
            <a:pPr>
              <a:buClr>
                <a:schemeClr val="bg1"/>
              </a:buClr>
              <a:buFont typeface="Wingdings" panose="05000000000000000000" pitchFamily="2" charset="2"/>
              <a:buChar char="Ø"/>
            </a:pPr>
            <a:r>
              <a:rPr lang="ja-JP" altLang="en-US" dirty="0">
                <a:solidFill>
                  <a:schemeClr val="bg1"/>
                </a:solidFill>
              </a:rPr>
              <a:t>消費されるエネルギーの</a:t>
            </a:r>
            <a:r>
              <a:rPr lang="en-US" altLang="ja-JP" dirty="0">
                <a:solidFill>
                  <a:schemeClr val="bg1"/>
                </a:solidFill>
              </a:rPr>
              <a:t>1</a:t>
            </a:r>
            <a:r>
              <a:rPr lang="ja-JP" altLang="en-US" dirty="0">
                <a:solidFill>
                  <a:schemeClr val="bg1"/>
                </a:solidFill>
              </a:rPr>
              <a:t>％のみが再生可能エネルギーによるも</a:t>
            </a:r>
            <a:r>
              <a:rPr lang="ja-JP" altLang="en-US" dirty="0" smtClean="0">
                <a:solidFill>
                  <a:schemeClr val="bg1"/>
                </a:solidFill>
              </a:rPr>
              <a:t>の</a:t>
            </a:r>
            <a:endParaRPr lang="en-US" altLang="ja-JP" dirty="0">
              <a:solidFill>
                <a:schemeClr val="bg1"/>
              </a:solidFill>
            </a:endParaRPr>
          </a:p>
        </p:txBody>
      </p:sp>
      <p:sp>
        <p:nvSpPr>
          <p:cNvPr id="27" name="Title 1"/>
          <p:cNvSpPr>
            <a:spLocks noGrp="1"/>
          </p:cNvSpPr>
          <p:nvPr>
            <p:ph type="title"/>
          </p:nvPr>
        </p:nvSpPr>
        <p:spPr>
          <a:xfrm>
            <a:off x="1097280" y="0"/>
            <a:ext cx="10018713" cy="1752599"/>
          </a:xfrm>
        </p:spPr>
        <p:txBody>
          <a:bodyPr/>
          <a:lstStyle/>
          <a:p>
            <a:pPr algn="ctr"/>
            <a:r>
              <a:rPr lang="ja-JP" altLang="en-US" dirty="0">
                <a:solidFill>
                  <a:schemeClr val="bg1"/>
                </a:solidFill>
              </a:rPr>
              <a:t>エネルギー消費</a:t>
            </a:r>
            <a:endParaRPr lang="en-US" dirty="0">
              <a:solidFill>
                <a:schemeClr val="bg1"/>
              </a:solidFill>
            </a:endParaRPr>
          </a:p>
        </p:txBody>
      </p:sp>
      <p:sp>
        <p:nvSpPr>
          <p:cNvPr id="11" name="TextBox 10"/>
          <p:cNvSpPr txBox="1"/>
          <p:nvPr/>
        </p:nvSpPr>
        <p:spPr>
          <a:xfrm>
            <a:off x="6945069" y="5909251"/>
            <a:ext cx="3576064" cy="369332"/>
          </a:xfrm>
          <a:prstGeom prst="rect">
            <a:avLst/>
          </a:prstGeom>
          <a:noFill/>
        </p:spPr>
        <p:txBody>
          <a:bodyPr wrap="square" rtlCol="0">
            <a:spAutoFit/>
          </a:bodyPr>
          <a:lstStyle/>
          <a:p>
            <a:r>
              <a:rPr lang="en-US" dirty="0" smtClean="0">
                <a:solidFill>
                  <a:schemeClr val="bg1"/>
                </a:solidFill>
                <a:latin typeface="Arial Narrow" panose="020B0606020202030204" pitchFamily="34" charset="0"/>
                <a:cs typeface="Times New Roman" panose="02020603050405020304" pitchFamily="18" charset="0"/>
              </a:rPr>
              <a:t>(</a:t>
            </a:r>
            <a:r>
              <a:rPr lang="en-US" altLang="en-US" dirty="0">
                <a:solidFill>
                  <a:schemeClr val="bg1"/>
                </a:solidFill>
                <a:latin typeface="Arial Narrow" panose="020B0606020202030204" pitchFamily="34" charset="0"/>
                <a:cs typeface="Times New Roman" panose="02020603050405020304" pitchFamily="18" charset="0"/>
              </a:rPr>
              <a:t>World Nuclear Association.</a:t>
            </a:r>
            <a:r>
              <a:rPr lang="en-US" dirty="0" smtClean="0">
                <a:solidFill>
                  <a:schemeClr val="bg1"/>
                </a:solidFill>
                <a:latin typeface="Arial Narrow" panose="020B0606020202030204" pitchFamily="34" charset="0"/>
                <a:cs typeface="Times New Roman" panose="02020603050405020304" pitchFamily="18" charset="0"/>
              </a:rPr>
              <a:t>, 2015)</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52340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a:latin typeface="+mj-ea"/>
              </a:rPr>
              <a:t>研究方</a:t>
            </a:r>
            <a:r>
              <a:rPr lang="ja-JP" altLang="en-US" dirty="0" smtClean="0">
                <a:latin typeface="+mj-ea"/>
              </a:rPr>
              <a:t>法</a:t>
            </a:r>
            <a:endParaRPr lang="en-US" dirty="0">
              <a:latin typeface="+mj-ea"/>
            </a:endParaRPr>
          </a:p>
        </p:txBody>
      </p:sp>
      <p:sp>
        <p:nvSpPr>
          <p:cNvPr id="3" name="Content Placeholder 2"/>
          <p:cNvSpPr>
            <a:spLocks noGrp="1"/>
          </p:cNvSpPr>
          <p:nvPr>
            <p:ph idx="1"/>
          </p:nvPr>
        </p:nvSpPr>
        <p:spPr/>
        <p:txBody>
          <a:bodyPr>
            <a:normAutofit fontScale="92500" lnSpcReduction="10000"/>
          </a:bodyPr>
          <a:lstStyle/>
          <a:p>
            <a:pPr marL="342900" indent="-342900">
              <a:buFont typeface="Wingdings" panose="05000000000000000000" pitchFamily="2" charset="2"/>
              <a:buChar char="Ø"/>
            </a:pPr>
            <a:r>
              <a:rPr lang="ja-JP" altLang="en-US" sz="2800" dirty="0">
                <a:latin typeface="MS Mincho" panose="02020609040205080304" pitchFamily="49" charset="-128"/>
                <a:ea typeface="MS Mincho" panose="02020609040205080304" pitchFamily="49" charset="-128"/>
              </a:rPr>
              <a:t>アンケー</a:t>
            </a:r>
            <a:r>
              <a:rPr lang="ja-JP" altLang="en-US" sz="2800" dirty="0" smtClean="0">
                <a:latin typeface="MS Mincho" panose="02020609040205080304" pitchFamily="49" charset="-128"/>
                <a:ea typeface="MS Mincho" panose="02020609040205080304" pitchFamily="49" charset="-128"/>
              </a:rPr>
              <a:t>ト回答者：合計</a:t>
            </a:r>
            <a:r>
              <a:rPr lang="en-US" altLang="ja-JP" sz="2800" dirty="0" smtClean="0">
                <a:latin typeface="MS Mincho" panose="02020609040205080304" pitchFamily="49" charset="-128"/>
                <a:ea typeface="MS Mincho" panose="02020609040205080304" pitchFamily="49" charset="-128"/>
              </a:rPr>
              <a:t>68</a:t>
            </a:r>
            <a:r>
              <a:rPr lang="ja-JP" altLang="en-US" sz="2800" dirty="0" smtClean="0">
                <a:latin typeface="MS Mincho" panose="02020609040205080304" pitchFamily="49" charset="-128"/>
                <a:ea typeface="MS Mincho" panose="02020609040205080304" pitchFamily="49" charset="-128"/>
              </a:rPr>
              <a:t>人</a:t>
            </a:r>
            <a:endParaRPr lang="en-US" altLang="ja-JP" sz="2800" dirty="0" smtClean="0">
              <a:latin typeface="MS Mincho" panose="02020609040205080304" pitchFamily="49" charset="-128"/>
              <a:ea typeface="MS Mincho" panose="02020609040205080304" pitchFamily="49" charset="-128"/>
            </a:endParaRPr>
          </a:p>
          <a:p>
            <a:pPr marL="571500" lvl="1" indent="-342900"/>
            <a:r>
              <a:rPr lang="ja-JP" altLang="en-US" sz="2800" dirty="0" smtClean="0">
                <a:latin typeface="MS Mincho" panose="02020609040205080304" pitchFamily="49" charset="-128"/>
                <a:ea typeface="MS Mincho" panose="02020609040205080304" pitchFamily="49" charset="-128"/>
              </a:rPr>
              <a:t>アメリカ人大学生</a:t>
            </a:r>
            <a:r>
              <a:rPr lang="en-US" altLang="ja-JP" sz="2800" dirty="0">
                <a:latin typeface="MS Mincho" panose="02020609040205080304" pitchFamily="49" charset="-128"/>
                <a:ea typeface="MS Mincho" panose="02020609040205080304" pitchFamily="49" charset="-128"/>
              </a:rPr>
              <a:t>34</a:t>
            </a:r>
            <a:r>
              <a:rPr lang="ja-JP" altLang="en-US" sz="2800" dirty="0">
                <a:latin typeface="MS Mincho" panose="02020609040205080304" pitchFamily="49" charset="-128"/>
                <a:ea typeface="MS Mincho" panose="02020609040205080304" pitchFamily="49" charset="-128"/>
              </a:rPr>
              <a:t>人</a:t>
            </a:r>
            <a:r>
              <a:rPr lang="ja-JP" altLang="en-US" sz="2800" dirty="0" smtClean="0">
                <a:latin typeface="MS Mincho" panose="02020609040205080304" pitchFamily="49" charset="-128"/>
                <a:ea typeface="MS Mincho" panose="02020609040205080304" pitchFamily="49" charset="-128"/>
              </a:rPr>
              <a:t>、日本人大学生</a:t>
            </a:r>
            <a:r>
              <a:rPr lang="en-US" altLang="ja-JP" sz="2800" dirty="0">
                <a:latin typeface="MS Mincho" panose="02020609040205080304" pitchFamily="49" charset="-128"/>
                <a:ea typeface="MS Mincho" panose="02020609040205080304" pitchFamily="49" charset="-128"/>
              </a:rPr>
              <a:t>34</a:t>
            </a:r>
            <a:r>
              <a:rPr lang="ja-JP" altLang="en-US" sz="2800" dirty="0">
                <a:latin typeface="MS Mincho" panose="02020609040205080304" pitchFamily="49" charset="-128"/>
                <a:ea typeface="MS Mincho" panose="02020609040205080304" pitchFamily="49" charset="-128"/>
              </a:rPr>
              <a:t>人</a:t>
            </a:r>
            <a:endParaRPr lang="en-US" altLang="ja-JP" sz="2800" dirty="0" smtClean="0">
              <a:latin typeface="MS Mincho" panose="02020609040205080304" pitchFamily="49" charset="-128"/>
              <a:ea typeface="MS Mincho" panose="02020609040205080304" pitchFamily="49" charset="-128"/>
            </a:endParaRPr>
          </a:p>
          <a:p>
            <a:pPr marL="457200" indent="-457200">
              <a:buFont typeface="Wingdings" panose="05000000000000000000" pitchFamily="2" charset="2"/>
              <a:buChar char="Ø"/>
            </a:pPr>
            <a:r>
              <a:rPr lang="ja-JP" altLang="en-US" sz="2800" dirty="0" smtClean="0">
                <a:latin typeface="MS Mincho" panose="02020609040205080304" pitchFamily="49" charset="-128"/>
                <a:ea typeface="MS Mincho" panose="02020609040205080304" pitchFamily="49" charset="-128"/>
              </a:rPr>
              <a:t>人口統計：</a:t>
            </a:r>
            <a:endParaRPr lang="en-US" altLang="ja-JP" sz="2800" dirty="0" smtClean="0">
              <a:latin typeface="MS Mincho" panose="02020609040205080304" pitchFamily="49" charset="-128"/>
              <a:ea typeface="MS Mincho" panose="02020609040205080304" pitchFamily="49" charset="-128"/>
            </a:endParaRPr>
          </a:p>
          <a:p>
            <a:pPr marL="685800" lvl="1" indent="-457200">
              <a:buFont typeface="Wingdings" panose="05000000000000000000" pitchFamily="2" charset="2"/>
              <a:buChar char="Ø"/>
            </a:pPr>
            <a:r>
              <a:rPr lang="ja-JP" altLang="en-US" sz="2600" dirty="0">
                <a:latin typeface="MS Mincho" panose="02020609040205080304" pitchFamily="49" charset="-128"/>
                <a:ea typeface="MS Mincho" panose="02020609040205080304" pitchFamily="49" charset="-128"/>
              </a:rPr>
              <a:t>アメリ</a:t>
            </a:r>
            <a:r>
              <a:rPr lang="ja-JP" altLang="en-US" sz="2600" dirty="0" smtClean="0">
                <a:latin typeface="MS Mincho" panose="02020609040205080304" pitchFamily="49" charset="-128"/>
                <a:ea typeface="MS Mincho" panose="02020609040205080304" pitchFamily="49" charset="-128"/>
              </a:rPr>
              <a:t>カ人学生：男性</a:t>
            </a:r>
            <a:r>
              <a:rPr lang="en-US" altLang="ja-JP" sz="2600" dirty="0" smtClean="0">
                <a:latin typeface="MS Mincho" panose="02020609040205080304" pitchFamily="49" charset="-128"/>
                <a:ea typeface="MS Mincho" panose="02020609040205080304" pitchFamily="49" charset="-128"/>
              </a:rPr>
              <a:t>14</a:t>
            </a:r>
            <a:r>
              <a:rPr lang="ja-JP" altLang="en-US" sz="2600" dirty="0" smtClean="0">
                <a:latin typeface="MS Mincho" panose="02020609040205080304" pitchFamily="49" charset="-128"/>
                <a:ea typeface="MS Mincho" panose="02020609040205080304" pitchFamily="49" charset="-128"/>
              </a:rPr>
              <a:t>人、女性</a:t>
            </a:r>
            <a:r>
              <a:rPr lang="en-US" altLang="ja-JP" sz="2600" dirty="0" smtClean="0">
                <a:latin typeface="MS Mincho" panose="02020609040205080304" pitchFamily="49" charset="-128"/>
                <a:ea typeface="MS Mincho" panose="02020609040205080304" pitchFamily="49" charset="-128"/>
              </a:rPr>
              <a:t>19</a:t>
            </a:r>
            <a:r>
              <a:rPr lang="ja-JP" altLang="en-US" sz="2600" dirty="0" smtClean="0">
                <a:latin typeface="MS Mincho" panose="02020609040205080304" pitchFamily="49" charset="-128"/>
                <a:ea typeface="MS Mincho" panose="02020609040205080304" pitchFamily="49" charset="-128"/>
              </a:rPr>
              <a:t>人、その他</a:t>
            </a:r>
            <a:r>
              <a:rPr lang="en-US" altLang="ja-JP" sz="2600" dirty="0" smtClean="0">
                <a:latin typeface="MS Mincho" panose="02020609040205080304" pitchFamily="49" charset="-128"/>
                <a:ea typeface="MS Mincho" panose="02020609040205080304" pitchFamily="49" charset="-128"/>
              </a:rPr>
              <a:t>1</a:t>
            </a:r>
            <a:r>
              <a:rPr lang="ja-JP" altLang="en-US" sz="2600" dirty="0" smtClean="0">
                <a:latin typeface="MS Mincho" panose="02020609040205080304" pitchFamily="49" charset="-128"/>
                <a:ea typeface="MS Mincho" panose="02020609040205080304" pitchFamily="49" charset="-128"/>
              </a:rPr>
              <a:t>人</a:t>
            </a:r>
            <a:endParaRPr lang="en-US" altLang="ja-JP" sz="2600" dirty="0" smtClean="0">
              <a:latin typeface="MS Mincho" panose="02020609040205080304" pitchFamily="49" charset="-128"/>
              <a:ea typeface="MS Mincho" panose="02020609040205080304" pitchFamily="49" charset="-128"/>
            </a:endParaRPr>
          </a:p>
          <a:p>
            <a:pPr marL="685800" lvl="1" indent="-457200">
              <a:buFont typeface="Wingdings" panose="05000000000000000000" pitchFamily="2" charset="2"/>
              <a:buChar char="Ø"/>
            </a:pPr>
            <a:r>
              <a:rPr lang="ja-JP" altLang="en-US" sz="2600" dirty="0">
                <a:latin typeface="MS Mincho" panose="02020609040205080304" pitchFamily="49" charset="-128"/>
                <a:ea typeface="MS Mincho" panose="02020609040205080304" pitchFamily="49" charset="-128"/>
              </a:rPr>
              <a:t>日本</a:t>
            </a:r>
            <a:r>
              <a:rPr lang="ja-JP" altLang="en-US" sz="2600" dirty="0" smtClean="0">
                <a:latin typeface="MS Mincho" panose="02020609040205080304" pitchFamily="49" charset="-128"/>
                <a:ea typeface="MS Mincho" panose="02020609040205080304" pitchFamily="49" charset="-128"/>
              </a:rPr>
              <a:t>人学生：男性</a:t>
            </a:r>
            <a:r>
              <a:rPr lang="en-US" altLang="ja-JP" sz="2600" dirty="0" smtClean="0">
                <a:latin typeface="MS Mincho" panose="02020609040205080304" pitchFamily="49" charset="-128"/>
                <a:ea typeface="MS Mincho" panose="02020609040205080304" pitchFamily="49" charset="-128"/>
              </a:rPr>
              <a:t>7</a:t>
            </a:r>
            <a:r>
              <a:rPr lang="ja-JP" altLang="en-US" sz="2600" dirty="0" smtClean="0">
                <a:latin typeface="MS Mincho" panose="02020609040205080304" pitchFamily="49" charset="-128"/>
                <a:ea typeface="MS Mincho" panose="02020609040205080304" pitchFamily="49" charset="-128"/>
              </a:rPr>
              <a:t>人、女性</a:t>
            </a:r>
            <a:r>
              <a:rPr lang="en-US" altLang="ja-JP" sz="2600" dirty="0" smtClean="0">
                <a:latin typeface="MS Mincho" panose="02020609040205080304" pitchFamily="49" charset="-128"/>
                <a:ea typeface="MS Mincho" panose="02020609040205080304" pitchFamily="49" charset="-128"/>
              </a:rPr>
              <a:t>27</a:t>
            </a:r>
            <a:r>
              <a:rPr lang="ja-JP" altLang="en-US" sz="2600" dirty="0" smtClean="0">
                <a:latin typeface="MS Mincho" panose="02020609040205080304" pitchFamily="49" charset="-128"/>
                <a:ea typeface="MS Mincho" panose="02020609040205080304" pitchFamily="49" charset="-128"/>
              </a:rPr>
              <a:t>人</a:t>
            </a:r>
            <a:endParaRPr lang="en-US" sz="2600" dirty="0">
              <a:latin typeface="MS Mincho" panose="02020609040205080304" pitchFamily="49" charset="-128"/>
              <a:ea typeface="MS Mincho" panose="02020609040205080304" pitchFamily="49" charset="-128"/>
            </a:endParaRPr>
          </a:p>
          <a:p>
            <a:pPr marL="0" indent="0">
              <a:buNone/>
            </a:pPr>
            <a:r>
              <a:rPr lang="ja-JP" altLang="en-US" sz="2800" dirty="0">
                <a:latin typeface="MS Mincho" panose="02020609040205080304" pitchFamily="49" charset="-128"/>
                <a:ea typeface="MS Mincho" panose="02020609040205080304" pitchFamily="49" charset="-128"/>
              </a:rPr>
              <a:t>研究調査：グーグルフォーム（英語と日本語によるアンケート）</a:t>
            </a:r>
            <a:endParaRPr lang="en-US" sz="2800" dirty="0">
              <a:latin typeface="MS Mincho" panose="02020609040205080304" pitchFamily="49" charset="-128"/>
              <a:ea typeface="MS Mincho" panose="02020609040205080304" pitchFamily="49" charset="-128"/>
            </a:endParaRPr>
          </a:p>
          <a:p>
            <a:endParaRPr lang="en-US" dirty="0"/>
          </a:p>
        </p:txBody>
      </p:sp>
    </p:spTree>
    <p:extLst>
      <p:ext uri="{BB962C8B-B14F-4D97-AF65-F5344CB8AC3E}">
        <p14:creationId xmlns:p14="http://schemas.microsoft.com/office/powerpoint/2010/main" val="2993792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85800"/>
            <a:ext cx="10018713" cy="1752599"/>
          </a:xfrm>
        </p:spPr>
        <p:txBody>
          <a:bodyPr/>
          <a:lstStyle/>
          <a:p>
            <a:pPr marL="228600" algn="ctr"/>
            <a:r>
              <a:rPr lang="ja-JP" altLang="en-US" dirty="0"/>
              <a:t>研</a:t>
            </a:r>
            <a:r>
              <a:rPr lang="ja-JP" altLang="en-US" dirty="0" smtClean="0"/>
              <a:t>究</a:t>
            </a:r>
            <a:r>
              <a:rPr lang="ja-JP" altLang="en-US" dirty="0"/>
              <a:t>質問</a:t>
            </a:r>
            <a:r>
              <a:rPr lang="en" dirty="0" smtClean="0"/>
              <a:t> 1</a:t>
            </a:r>
            <a:endParaRPr lang="en" dirty="0"/>
          </a:p>
        </p:txBody>
      </p:sp>
      <p:sp>
        <p:nvSpPr>
          <p:cNvPr id="3" name="Content Placeholder 2"/>
          <p:cNvSpPr>
            <a:spLocks noGrp="1"/>
          </p:cNvSpPr>
          <p:nvPr>
            <p:ph idx="1"/>
          </p:nvPr>
        </p:nvSpPr>
        <p:spPr>
          <a:xfrm>
            <a:off x="1143000" y="3237808"/>
            <a:ext cx="9872871" cy="1167938"/>
          </a:xfrm>
        </p:spPr>
        <p:txBody>
          <a:bodyPr>
            <a:normAutofit/>
          </a:bodyPr>
          <a:lstStyle/>
          <a:p>
            <a:pPr marL="0" lvl="0" indent="0" algn="ctr" eaLnBrk="0" fontAlgn="base" hangingPunct="0">
              <a:lnSpc>
                <a:spcPct val="100000"/>
              </a:lnSpc>
              <a:spcBef>
                <a:spcPct val="0"/>
              </a:spcBef>
              <a:spcAft>
                <a:spcPct val="0"/>
              </a:spcAft>
              <a:buNone/>
            </a:pPr>
            <a:r>
              <a:rPr lang="ja-JP" altLang="en-US" sz="3200" dirty="0"/>
              <a:t>原子力発電がどのように機能しているかについて学生はどの程度知っているのか</a:t>
            </a:r>
            <a:endParaRPr lang="ja-JP" altLang="en-US" sz="3200" dirty="0">
              <a:latin typeface="+mj-ea"/>
            </a:endParaRPr>
          </a:p>
        </p:txBody>
      </p:sp>
    </p:spTree>
    <p:extLst>
      <p:ext uri="{BB962C8B-B14F-4D97-AF65-F5344CB8AC3E}">
        <p14:creationId xmlns:p14="http://schemas.microsoft.com/office/powerpoint/2010/main" val="3455343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631862829"/>
              </p:ext>
            </p:extLst>
          </p:nvPr>
        </p:nvGraphicFramePr>
        <p:xfrm>
          <a:off x="5274843" y="2065873"/>
          <a:ext cx="5841150" cy="37294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97280" y="0"/>
            <a:ext cx="10018713" cy="1752599"/>
          </a:xfrm>
        </p:spPr>
        <p:txBody>
          <a:bodyPr>
            <a:normAutofit/>
          </a:bodyPr>
          <a:lstStyle/>
          <a:p>
            <a:pPr algn="ctr"/>
            <a:r>
              <a:rPr lang="ja-JP" altLang="en-US" dirty="0" smtClean="0"/>
              <a:t>原子力に関する知識</a:t>
            </a:r>
            <a:endParaRPr lang="en-US" dirty="0"/>
          </a:p>
        </p:txBody>
      </p:sp>
      <p:sp>
        <p:nvSpPr>
          <p:cNvPr id="6" name="TextBox 5"/>
          <p:cNvSpPr txBox="1"/>
          <p:nvPr/>
        </p:nvSpPr>
        <p:spPr>
          <a:xfrm>
            <a:off x="990964" y="5875488"/>
            <a:ext cx="9809018" cy="954107"/>
          </a:xfrm>
          <a:prstGeom prst="rect">
            <a:avLst/>
          </a:prstGeom>
          <a:noFill/>
        </p:spPr>
        <p:txBody>
          <a:bodyPr wrap="square" rtlCol="0">
            <a:spAutoFit/>
          </a:bodyPr>
          <a:lstStyle/>
          <a:p>
            <a:pPr algn="ctr"/>
            <a:r>
              <a:rPr lang="ja-JP" altLang="en-US" sz="2800" dirty="0" smtClean="0">
                <a:solidFill>
                  <a:schemeClr val="bg1"/>
                </a:solidFill>
                <a:latin typeface="Arial Narrow" panose="020B0606020202030204" pitchFamily="34" charset="0"/>
              </a:rPr>
              <a:t>アメリカ人学生、日本人学生どちらも基本的な問題には</a:t>
            </a:r>
            <a:endParaRPr lang="en-US" altLang="ja-JP" sz="2800" dirty="0" smtClean="0">
              <a:solidFill>
                <a:schemeClr val="bg1"/>
              </a:solidFill>
              <a:latin typeface="Arial Narrow" panose="020B0606020202030204" pitchFamily="34" charset="0"/>
            </a:endParaRPr>
          </a:p>
          <a:p>
            <a:pPr algn="ctr"/>
            <a:r>
              <a:rPr lang="ja-JP" altLang="en-US" sz="2800" dirty="0" smtClean="0">
                <a:solidFill>
                  <a:schemeClr val="bg1"/>
                </a:solidFill>
                <a:latin typeface="Arial Narrow" panose="020B0606020202030204" pitchFamily="34" charset="0"/>
              </a:rPr>
              <a:t>大体正しく答えることができ</a:t>
            </a:r>
            <a:r>
              <a:rPr lang="ja-JP" altLang="en-US" sz="2800" dirty="0">
                <a:solidFill>
                  <a:schemeClr val="bg1"/>
                </a:solidFill>
                <a:latin typeface="Arial Narrow" panose="020B0606020202030204" pitchFamily="34" charset="0"/>
              </a:rPr>
              <a:t>た</a:t>
            </a:r>
            <a:endParaRPr lang="en-US" sz="2800" dirty="0">
              <a:solidFill>
                <a:schemeClr val="bg1"/>
              </a:solidFill>
              <a:latin typeface="Arial Narrow" panose="020B0606020202030204" pitchFamily="34" charset="0"/>
            </a:endParaRPr>
          </a:p>
        </p:txBody>
      </p:sp>
      <p:sp>
        <p:nvSpPr>
          <p:cNvPr id="9" name="Rectangle 8"/>
          <p:cNvSpPr/>
          <p:nvPr/>
        </p:nvSpPr>
        <p:spPr>
          <a:xfrm>
            <a:off x="9393382" y="3266903"/>
            <a:ext cx="462636" cy="177060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884139">
            <a:off x="8932731" y="2711009"/>
            <a:ext cx="355600" cy="529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3198087380"/>
              </p:ext>
            </p:extLst>
          </p:nvPr>
        </p:nvGraphicFramePr>
        <p:xfrm>
          <a:off x="276726" y="2060530"/>
          <a:ext cx="5542547" cy="3734824"/>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990964" y="1510153"/>
            <a:ext cx="4763731" cy="584775"/>
          </a:xfrm>
          <a:prstGeom prst="rect">
            <a:avLst/>
          </a:prstGeom>
        </p:spPr>
        <p:txBody>
          <a:bodyPr wrap="square">
            <a:spAutoFit/>
          </a:bodyPr>
          <a:lstStyle/>
          <a:p>
            <a:pPr algn="ctr">
              <a:defRPr sz="1400" b="0" i="0" u="none" strike="noStrike" kern="1200" spc="0" baseline="0">
                <a:solidFill>
                  <a:prstClr val="white"/>
                </a:solidFill>
                <a:latin typeface="Arial Narrow" panose="020B0606020202030204" pitchFamily="34" charset="0"/>
                <a:ea typeface="MS Gothic" panose="020B0609070205080204" pitchFamily="49" charset="-128"/>
                <a:cs typeface="Times New Roman" panose="02020603050405020304" pitchFamily="18" charset="0"/>
              </a:defRPr>
            </a:pPr>
            <a:r>
              <a:rPr lang="ja-JP" altLang="en-US" sz="1600" b="1" dirty="0"/>
              <a:t>次のうちどの原料が、原子力発電所でエネルギーを起こすのに用いられます</a:t>
            </a:r>
            <a:r>
              <a:rPr lang="ja-JP" altLang="en-US" sz="1600" b="1" dirty="0" smtClean="0"/>
              <a:t>か</a:t>
            </a:r>
            <a:endParaRPr lang="en-US" altLang="ja-JP" sz="1600" b="1" dirty="0" smtClean="0"/>
          </a:p>
        </p:txBody>
      </p:sp>
      <p:sp>
        <p:nvSpPr>
          <p:cNvPr id="4" name="Rectangle 3"/>
          <p:cNvSpPr/>
          <p:nvPr/>
        </p:nvSpPr>
        <p:spPr>
          <a:xfrm>
            <a:off x="5402826" y="1514305"/>
            <a:ext cx="6789174" cy="584775"/>
          </a:xfrm>
          <a:prstGeom prst="rect">
            <a:avLst/>
          </a:prstGeom>
        </p:spPr>
        <p:txBody>
          <a:bodyPr wrap="squar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原子力発電所では、巨大な冷却塔が設置されています</a:t>
            </a:r>
            <a:r>
              <a:rPr lang="ja-JP" altLang="en-US" sz="1600" b="1" dirty="0" smtClean="0"/>
              <a:t>。</a:t>
            </a:r>
            <a:endParaRPr lang="en-US" altLang="ja-JP" sz="1600" b="1" dirty="0" smtClean="0"/>
          </a:p>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smtClean="0"/>
              <a:t>こ</a:t>
            </a:r>
            <a:r>
              <a:rPr lang="ja-JP" altLang="en-US" sz="1600" b="1" dirty="0"/>
              <a:t>れらの塔は、何を排出しますか</a:t>
            </a:r>
            <a:endParaRPr lang="en-US" sz="1600" b="1" dirty="0"/>
          </a:p>
        </p:txBody>
      </p:sp>
    </p:spTree>
    <p:extLst>
      <p:ext uri="{BB962C8B-B14F-4D97-AF65-F5344CB8AC3E}">
        <p14:creationId xmlns:p14="http://schemas.microsoft.com/office/powerpoint/2010/main" val="1357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376038706"/>
              </p:ext>
            </p:extLst>
          </p:nvPr>
        </p:nvGraphicFramePr>
        <p:xfrm>
          <a:off x="282570" y="2552435"/>
          <a:ext cx="6520626" cy="40553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97280" y="0"/>
            <a:ext cx="10018713" cy="1752599"/>
          </a:xfrm>
        </p:spPr>
        <p:txBody>
          <a:bodyPr/>
          <a:lstStyle/>
          <a:p>
            <a:r>
              <a:rPr lang="ja-JP" altLang="en-US" dirty="0"/>
              <a:t>より深い知識</a:t>
            </a:r>
            <a:endParaRPr lang="en-US" dirty="0"/>
          </a:p>
        </p:txBody>
      </p:sp>
      <p:sp>
        <p:nvSpPr>
          <p:cNvPr id="10" name="Rectangle 9"/>
          <p:cNvSpPr/>
          <p:nvPr/>
        </p:nvSpPr>
        <p:spPr>
          <a:xfrm rot="5400000">
            <a:off x="4569445" y="2142735"/>
            <a:ext cx="200108" cy="33960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411921">
            <a:off x="6235438" y="3114519"/>
            <a:ext cx="355600" cy="529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19574" y="3240619"/>
            <a:ext cx="4737100" cy="1200329"/>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400" dirty="0">
                <a:solidFill>
                  <a:schemeClr val="bg1"/>
                </a:solidFill>
              </a:rPr>
              <a:t>アメリカ人の半数の学生が正しい答えを選んだが、日本人は９％しか合っていなかった</a:t>
            </a:r>
            <a:endParaRPr lang="ja-JP" altLang="en-US" sz="2400" dirty="0">
              <a:solidFill>
                <a:schemeClr val="bg1"/>
              </a:solidFill>
            </a:endParaRPr>
          </a:p>
        </p:txBody>
      </p:sp>
      <p:sp>
        <p:nvSpPr>
          <p:cNvPr id="3" name="Rectangle 2"/>
          <p:cNvSpPr/>
          <p:nvPr/>
        </p:nvSpPr>
        <p:spPr>
          <a:xfrm>
            <a:off x="2971451" y="1677649"/>
            <a:ext cx="6508955" cy="584775"/>
          </a:xfrm>
          <a:prstGeom prst="rect">
            <a:avLst/>
          </a:prstGeom>
        </p:spPr>
        <p:txBody>
          <a:bodyPr wrap="squar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もし以下のどの項目が起こると、原子炉は、「原子爆弾のように」爆発すると思いますか</a:t>
            </a:r>
            <a:endParaRPr lang="en-US" sz="1600" b="1" dirty="0"/>
          </a:p>
        </p:txBody>
      </p:sp>
    </p:spTree>
    <p:extLst>
      <p:ext uri="{BB962C8B-B14F-4D97-AF65-F5344CB8AC3E}">
        <p14:creationId xmlns:p14="http://schemas.microsoft.com/office/powerpoint/2010/main" val="378444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500337817"/>
              </p:ext>
            </p:extLst>
          </p:nvPr>
        </p:nvGraphicFramePr>
        <p:xfrm>
          <a:off x="469558" y="2191869"/>
          <a:ext cx="5561776" cy="33693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97280" y="0"/>
            <a:ext cx="10018713" cy="1752599"/>
          </a:xfrm>
        </p:spPr>
        <p:txBody>
          <a:bodyPr/>
          <a:lstStyle/>
          <a:p>
            <a:r>
              <a:rPr lang="ja-JP" altLang="en-US" dirty="0"/>
              <a:t>自分の国での原子力についての知識</a:t>
            </a:r>
            <a:endParaRPr lang="en-US" dirty="0"/>
          </a:p>
        </p:txBody>
      </p:sp>
      <p:sp>
        <p:nvSpPr>
          <p:cNvPr id="9" name="Down Arrow 8"/>
          <p:cNvSpPr/>
          <p:nvPr/>
        </p:nvSpPr>
        <p:spPr>
          <a:xfrm rot="18884139">
            <a:off x="4386912" y="2133226"/>
            <a:ext cx="355600" cy="529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26374" y="2525817"/>
            <a:ext cx="588936" cy="22930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3526" y="5748432"/>
            <a:ext cx="10218032" cy="830997"/>
          </a:xfrm>
          <a:prstGeom prst="rect">
            <a:avLst/>
          </a:prstGeom>
          <a:noFill/>
        </p:spPr>
        <p:txBody>
          <a:bodyPr wrap="square" rtlCol="0">
            <a:spAutoFit/>
          </a:bodyPr>
          <a:lstStyle/>
          <a:p>
            <a:pPr algn="ctr"/>
            <a:r>
              <a:rPr lang="ja-JP" altLang="en-US" sz="2400" dirty="0" smtClean="0">
                <a:solidFill>
                  <a:schemeClr val="bg1"/>
                </a:solidFill>
              </a:rPr>
              <a:t>日本人学生の</a:t>
            </a:r>
            <a:r>
              <a:rPr lang="en-US" altLang="ja-JP" sz="2400" dirty="0" smtClean="0">
                <a:solidFill>
                  <a:schemeClr val="bg1"/>
                </a:solidFill>
                <a:latin typeface="Arial Narrow" panose="020B0606020202030204" pitchFamily="34" charset="0"/>
              </a:rPr>
              <a:t>59</a:t>
            </a:r>
            <a:r>
              <a:rPr lang="ja-JP" altLang="en-US" sz="2400" dirty="0" smtClean="0">
                <a:solidFill>
                  <a:schemeClr val="bg1"/>
                </a:solidFill>
                <a:latin typeface="Arial Narrow" panose="020B0606020202030204" pitchFamily="34" charset="0"/>
              </a:rPr>
              <a:t>％</a:t>
            </a:r>
            <a:r>
              <a:rPr lang="ja-JP" altLang="en-US" sz="2400" dirty="0" smtClean="0">
                <a:solidFill>
                  <a:schemeClr val="bg1"/>
                </a:solidFill>
              </a:rPr>
              <a:t>が自国の電子力発電所の数を把握していたのに対し、アメリカ人学生の</a:t>
            </a:r>
            <a:r>
              <a:rPr lang="en-US" altLang="ja-JP" sz="2400" dirty="0" smtClean="0">
                <a:solidFill>
                  <a:schemeClr val="bg1"/>
                </a:solidFill>
                <a:latin typeface="Arial Narrow" panose="020B0606020202030204" pitchFamily="34" charset="0"/>
              </a:rPr>
              <a:t>89</a:t>
            </a:r>
            <a:r>
              <a:rPr lang="ja-JP" altLang="en-US" sz="2400" dirty="0" smtClean="0">
                <a:solidFill>
                  <a:schemeClr val="bg1"/>
                </a:solidFill>
              </a:rPr>
              <a:t>％はそれらの数を把握していなかった</a:t>
            </a:r>
            <a:endParaRPr lang="en-US" sz="2400" dirty="0">
              <a:solidFill>
                <a:schemeClr val="bg1"/>
              </a:solidFill>
            </a:endParaRPr>
          </a:p>
        </p:txBody>
      </p:sp>
      <p:graphicFrame>
        <p:nvGraphicFramePr>
          <p:cNvPr id="13" name="Chart 12"/>
          <p:cNvGraphicFramePr>
            <a:graphicFrameLocks/>
          </p:cNvGraphicFramePr>
          <p:nvPr>
            <p:extLst>
              <p:ext uri="{D42A27DB-BD31-4B8C-83A1-F6EECF244321}">
                <p14:modId xmlns:p14="http://schemas.microsoft.com/office/powerpoint/2010/main" val="3430132719"/>
              </p:ext>
            </p:extLst>
          </p:nvPr>
        </p:nvGraphicFramePr>
        <p:xfrm>
          <a:off x="6031334" y="2191869"/>
          <a:ext cx="5183260" cy="336934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194363" y="1624882"/>
            <a:ext cx="9824545" cy="461665"/>
          </a:xfrm>
          <a:prstGeom prst="rect">
            <a:avLst/>
          </a:prstGeom>
          <a:noFill/>
        </p:spPr>
        <p:txBody>
          <a:bodyPr wrap="square" rtlCol="0">
            <a:spAutoFit/>
          </a:bodyPr>
          <a:lstStyle/>
          <a:p>
            <a:r>
              <a:rPr lang="ja-JP" altLang="en-US" sz="2400" dirty="0" smtClean="0">
                <a:solidFill>
                  <a:schemeClr val="bg1"/>
                </a:solidFill>
              </a:rPr>
              <a:t>あなたの国では現在、</a:t>
            </a:r>
            <a:r>
              <a:rPr lang="ja-JP" altLang="en-US" sz="2400" dirty="0">
                <a:solidFill>
                  <a:schemeClr val="bg1"/>
                </a:solidFill>
              </a:rPr>
              <a:t>どれほどの原子力発電所が運転されています</a:t>
            </a:r>
            <a:r>
              <a:rPr lang="ja-JP" altLang="en-US" sz="2400" dirty="0" smtClean="0">
                <a:solidFill>
                  <a:schemeClr val="bg1"/>
                </a:solidFill>
              </a:rPr>
              <a:t>か</a:t>
            </a:r>
            <a:endParaRPr lang="en-US" sz="2400" dirty="0">
              <a:solidFill>
                <a:schemeClr val="bg1"/>
              </a:solidFill>
            </a:endParaRPr>
          </a:p>
        </p:txBody>
      </p:sp>
    </p:spTree>
    <p:extLst>
      <p:ext uri="{BB962C8B-B14F-4D97-AF65-F5344CB8AC3E}">
        <p14:creationId xmlns:p14="http://schemas.microsoft.com/office/powerpoint/2010/main" val="1611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a:t>概要</a:t>
            </a:r>
            <a:endParaRPr lang="en-US" dirty="0"/>
          </a:p>
        </p:txBody>
      </p:sp>
      <p:sp>
        <p:nvSpPr>
          <p:cNvPr id="3" name="Content Placeholder 2"/>
          <p:cNvSpPr>
            <a:spLocks noGrp="1"/>
          </p:cNvSpPr>
          <p:nvPr>
            <p:ph idx="1"/>
          </p:nvPr>
        </p:nvSpPr>
        <p:spPr>
          <a:xfrm>
            <a:off x="1371600" y="1752599"/>
            <a:ext cx="5433669" cy="4589319"/>
          </a:xfrm>
        </p:spPr>
        <p:txBody>
          <a:bodyPr>
            <a:normAutofit fontScale="62500" lnSpcReduction="20000"/>
          </a:bodyPr>
          <a:lstStyle/>
          <a:p>
            <a:r>
              <a:rPr lang="ja-JP" altLang="en-US" sz="4000" dirty="0" smtClean="0">
                <a:latin typeface="MS Mincho" panose="02020609040205080304" pitchFamily="49" charset="-128"/>
                <a:ea typeface="MS Mincho" panose="02020609040205080304" pitchFamily="49" charset="-128"/>
              </a:rPr>
              <a:t>研</a:t>
            </a:r>
            <a:r>
              <a:rPr lang="ja-JP" altLang="en-US" sz="4000" dirty="0">
                <a:latin typeface="MS Mincho" panose="02020609040205080304" pitchFamily="49" charset="-128"/>
                <a:ea typeface="MS Mincho" panose="02020609040205080304" pitchFamily="49" charset="-128"/>
              </a:rPr>
              <a:t>究の重要性</a:t>
            </a:r>
            <a:endParaRPr lang="en-US" altLang="ja-JP" sz="4000" dirty="0" smtClean="0">
              <a:latin typeface="MS Mincho" panose="02020609040205080304" pitchFamily="49" charset="-128"/>
              <a:ea typeface="MS Mincho" panose="02020609040205080304" pitchFamily="49" charset="-128"/>
            </a:endParaRPr>
          </a:p>
          <a:p>
            <a:r>
              <a:rPr lang="ja-JP" altLang="en-US" sz="4000" dirty="0" smtClean="0">
                <a:latin typeface="MS Mincho" panose="02020609040205080304" pitchFamily="49" charset="-128"/>
                <a:ea typeface="MS Mincho" panose="02020609040205080304" pitchFamily="49" charset="-128"/>
              </a:rPr>
              <a:t>研究質問</a:t>
            </a:r>
            <a:endParaRPr lang="en-US" altLang="ja-JP" sz="4000" dirty="0" smtClean="0">
              <a:latin typeface="MS Mincho" panose="02020609040205080304" pitchFamily="49" charset="-128"/>
              <a:ea typeface="MS Mincho" panose="02020609040205080304" pitchFamily="49" charset="-128"/>
            </a:endParaRPr>
          </a:p>
          <a:p>
            <a:r>
              <a:rPr lang="ja-JP" altLang="en-US" sz="4000" dirty="0" smtClean="0">
                <a:latin typeface="MS Mincho" panose="02020609040205080304" pitchFamily="49" charset="-128"/>
                <a:ea typeface="MS Mincho" panose="02020609040205080304" pitchFamily="49" charset="-128"/>
              </a:rPr>
              <a:t>研究背景</a:t>
            </a:r>
            <a:endParaRPr lang="en-US" altLang="ja-JP" sz="4000" dirty="0" smtClean="0">
              <a:latin typeface="MS Mincho" panose="02020609040205080304" pitchFamily="49" charset="-128"/>
              <a:ea typeface="MS Mincho" panose="02020609040205080304" pitchFamily="49" charset="-128"/>
            </a:endParaRPr>
          </a:p>
          <a:p>
            <a:pPr lvl="1"/>
            <a:r>
              <a:rPr lang="ja-JP" altLang="en-US" sz="4000" dirty="0">
                <a:latin typeface="MS Mincho" panose="02020609040205080304" pitchFamily="49" charset="-128"/>
                <a:ea typeface="MS Mincho" panose="02020609040205080304" pitchFamily="49" charset="-128"/>
              </a:rPr>
              <a:t>原子力発電の歴</a:t>
            </a:r>
            <a:r>
              <a:rPr lang="ja-JP" altLang="en-US" sz="4000" dirty="0" smtClean="0">
                <a:latin typeface="MS Mincho" panose="02020609040205080304" pitchFamily="49" charset="-128"/>
                <a:ea typeface="MS Mincho" panose="02020609040205080304" pitchFamily="49" charset="-128"/>
              </a:rPr>
              <a:t>史</a:t>
            </a:r>
            <a:endParaRPr lang="en-US" altLang="ja-JP" sz="4000" dirty="0" smtClean="0">
              <a:latin typeface="MS Mincho" panose="02020609040205080304" pitchFamily="49" charset="-128"/>
              <a:ea typeface="MS Mincho" panose="02020609040205080304" pitchFamily="49" charset="-128"/>
            </a:endParaRPr>
          </a:p>
          <a:p>
            <a:pPr lvl="1"/>
            <a:r>
              <a:rPr lang="ja-JP" altLang="en-US" sz="4000" dirty="0">
                <a:latin typeface="MS Mincho" panose="02020609040205080304" pitchFamily="49" charset="-128"/>
                <a:ea typeface="MS Mincho" panose="02020609040205080304" pitchFamily="49" charset="-128"/>
              </a:rPr>
              <a:t>エネルギ</a:t>
            </a:r>
            <a:r>
              <a:rPr lang="ja-JP" altLang="en-US" sz="4000" dirty="0" smtClean="0">
                <a:latin typeface="MS Mincho" panose="02020609040205080304" pitchFamily="49" charset="-128"/>
                <a:ea typeface="MS Mincho" panose="02020609040205080304" pitchFamily="49" charset="-128"/>
              </a:rPr>
              <a:t>ー生産と消費</a:t>
            </a:r>
            <a:endParaRPr lang="en-US" altLang="ja-JP" sz="4000" dirty="0" smtClean="0">
              <a:latin typeface="MS Mincho" panose="02020609040205080304" pitchFamily="49" charset="-128"/>
              <a:ea typeface="MS Mincho" panose="02020609040205080304" pitchFamily="49" charset="-128"/>
            </a:endParaRPr>
          </a:p>
          <a:p>
            <a:r>
              <a:rPr lang="ja-JP" altLang="en-US" sz="4000" dirty="0" smtClean="0">
                <a:latin typeface="MS Mincho" panose="02020609040205080304" pitchFamily="49" charset="-128"/>
                <a:ea typeface="MS Mincho" panose="02020609040205080304" pitchFamily="49" charset="-128"/>
              </a:rPr>
              <a:t>研究</a:t>
            </a:r>
            <a:r>
              <a:rPr lang="ja-JP" altLang="en-US" sz="4000" dirty="0">
                <a:latin typeface="MS Mincho" panose="02020609040205080304" pitchFamily="49" charset="-128"/>
                <a:ea typeface="MS Mincho" panose="02020609040205080304" pitchFamily="49" charset="-128"/>
              </a:rPr>
              <a:t>方法</a:t>
            </a:r>
            <a:endParaRPr lang="en-US" altLang="ja-JP" sz="4000" dirty="0" smtClean="0">
              <a:latin typeface="MS Mincho" panose="02020609040205080304" pitchFamily="49" charset="-128"/>
              <a:ea typeface="MS Mincho" panose="02020609040205080304" pitchFamily="49" charset="-128"/>
            </a:endParaRPr>
          </a:p>
          <a:p>
            <a:r>
              <a:rPr lang="ja-JP" altLang="en-US" sz="4000" dirty="0">
                <a:latin typeface="MS Mincho" panose="02020609040205080304" pitchFamily="49" charset="-128"/>
                <a:ea typeface="MS Mincho" panose="02020609040205080304" pitchFamily="49" charset="-128"/>
              </a:rPr>
              <a:t>結論</a:t>
            </a:r>
            <a:endParaRPr lang="en-US" altLang="ja-JP" sz="3600" dirty="0" smtClean="0">
              <a:latin typeface="MS Mincho" panose="02020609040205080304" pitchFamily="49" charset="-128"/>
              <a:ea typeface="MS Mincho" panose="02020609040205080304" pitchFamily="49" charset="-128"/>
            </a:endParaRPr>
          </a:p>
          <a:p>
            <a:r>
              <a:rPr lang="ja-JP" altLang="en-US" sz="4000" dirty="0" smtClean="0">
                <a:latin typeface="MS Mincho" panose="02020609040205080304" pitchFamily="49" charset="-128"/>
                <a:ea typeface="MS Mincho" panose="02020609040205080304" pitchFamily="49" charset="-128"/>
              </a:rPr>
              <a:t>参考文献一覧</a:t>
            </a:r>
            <a:endParaRPr lang="en-US" altLang="ja-JP" sz="4000" dirty="0" smtClean="0">
              <a:latin typeface="MS Mincho" panose="02020609040205080304" pitchFamily="49" charset="-128"/>
              <a:ea typeface="MS Mincho" panose="02020609040205080304" pitchFamily="49" charset="-128"/>
            </a:endParaRPr>
          </a:p>
          <a:p>
            <a:endParaRPr lang="ja-JP" altLang="en-US" dirty="0">
              <a:latin typeface="MS Mincho" panose="02020609040205080304" pitchFamily="49" charset="-128"/>
              <a:ea typeface="MS Mincho" panose="02020609040205080304" pitchFamily="49" charset="-128"/>
            </a:endParaRPr>
          </a:p>
          <a:p>
            <a:pPr marL="45720" indent="0">
              <a:buNone/>
            </a:pPr>
            <a:r>
              <a:rPr lang="en-US" altLang="ja-JP" dirty="0" smtClean="0">
                <a:latin typeface="MS Mincho" panose="02020609040205080304" pitchFamily="49" charset="-128"/>
                <a:ea typeface="MS Mincho" panose="02020609040205080304" pitchFamily="49" charset="-128"/>
              </a:rPr>
              <a:t>	</a:t>
            </a:r>
            <a:r>
              <a:rPr lang="ja-JP" altLang="en-US" dirty="0" smtClean="0">
                <a:latin typeface="MS Mincho" panose="02020609040205080304" pitchFamily="49" charset="-128"/>
                <a:ea typeface="MS Mincho" panose="02020609040205080304" pitchFamily="49" charset="-128"/>
              </a:rPr>
              <a:t> </a:t>
            </a:r>
            <a:endParaRPr lang="en-US" dirty="0"/>
          </a:p>
        </p:txBody>
      </p:sp>
    </p:spTree>
    <p:extLst>
      <p:ext uri="{BB962C8B-B14F-4D97-AF65-F5344CB8AC3E}">
        <p14:creationId xmlns:p14="http://schemas.microsoft.com/office/powerpoint/2010/main" val="140321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808555106"/>
              </p:ext>
            </p:extLst>
          </p:nvPr>
        </p:nvGraphicFramePr>
        <p:xfrm>
          <a:off x="5644814" y="1489177"/>
          <a:ext cx="5934456" cy="38496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97280" y="0"/>
            <a:ext cx="9875520" cy="1356360"/>
          </a:xfrm>
        </p:spPr>
        <p:txBody>
          <a:bodyPr/>
          <a:lstStyle/>
          <a:p>
            <a:pPr algn="ctr"/>
            <a:r>
              <a:rPr lang="ja-JP" altLang="en-US" dirty="0"/>
              <a:t>核廃</a:t>
            </a:r>
            <a:r>
              <a:rPr lang="ja-JP" altLang="en-US" dirty="0" smtClean="0"/>
              <a:t>棄</a:t>
            </a:r>
            <a:r>
              <a:rPr lang="ja-JP" altLang="en-US" dirty="0"/>
              <a:t>物</a:t>
            </a:r>
            <a:endParaRPr lang="en-US" dirty="0"/>
          </a:p>
        </p:txBody>
      </p:sp>
      <p:sp>
        <p:nvSpPr>
          <p:cNvPr id="8" name="TextBox 7"/>
          <p:cNvSpPr txBox="1"/>
          <p:nvPr/>
        </p:nvSpPr>
        <p:spPr>
          <a:xfrm>
            <a:off x="584200" y="5266457"/>
            <a:ext cx="9871710" cy="830997"/>
          </a:xfrm>
          <a:prstGeom prst="rect">
            <a:avLst/>
          </a:prstGeom>
          <a:noFill/>
        </p:spPr>
        <p:txBody>
          <a:bodyPr wrap="square" rtlCol="0">
            <a:spAutoFit/>
          </a:bodyPr>
          <a:lstStyle/>
          <a:p>
            <a:pPr algn="ctr"/>
            <a:r>
              <a:rPr lang="ja-JP" altLang="en-US" sz="2400" dirty="0" smtClean="0">
                <a:solidFill>
                  <a:schemeClr val="bg1"/>
                </a:solidFill>
              </a:rPr>
              <a:t>アメリカ人学生、日本人学生共に核廃棄物は環境に漏れる可能性があると回答しながらも、核廃棄物が実際何から成るのかは知らなかった</a:t>
            </a:r>
            <a:endParaRPr lang="en-US" sz="2400" dirty="0">
              <a:solidFill>
                <a:schemeClr val="bg1"/>
              </a:solidFill>
            </a:endParaRPr>
          </a:p>
        </p:txBody>
      </p:sp>
      <p:sp>
        <p:nvSpPr>
          <p:cNvPr id="9" name="Rectangle 8"/>
          <p:cNvSpPr/>
          <p:nvPr/>
        </p:nvSpPr>
        <p:spPr>
          <a:xfrm>
            <a:off x="6891994" y="3937403"/>
            <a:ext cx="792648" cy="92455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9068757">
            <a:off x="7752926" y="3675523"/>
            <a:ext cx="504366" cy="6200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9068757" flipV="1">
            <a:off x="7756709" y="3681321"/>
            <a:ext cx="45719" cy="23226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1019579314"/>
              </p:ext>
            </p:extLst>
          </p:nvPr>
        </p:nvGraphicFramePr>
        <p:xfrm>
          <a:off x="242867" y="1490701"/>
          <a:ext cx="5933068" cy="38481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584200" y="1641596"/>
            <a:ext cx="5519461" cy="338554"/>
          </a:xfrm>
          <a:prstGeom prst="rect">
            <a:avLst/>
          </a:prstGeom>
        </p:spPr>
        <p:txBody>
          <a:bodyPr wrap="none">
            <a:spAutoFit/>
          </a:bodyPr>
          <a:lstStyle/>
          <a:p>
            <a:pPr algn="ctr">
              <a:defRPr sz="1400" b="0" i="0" u="none" strike="noStrike" kern="1200" spc="0" baseline="0">
                <a:solidFill>
                  <a:prstClr val="white"/>
                </a:solidFill>
                <a:latin typeface="+mn-lt"/>
                <a:ea typeface="+mn-ea"/>
                <a:cs typeface="+mn-cs"/>
              </a:defRPr>
            </a:pPr>
            <a:r>
              <a:rPr lang="ja-JP" altLang="en-US" sz="1600" b="1" dirty="0"/>
              <a:t>核廃棄物は環境に漏れることの危険性が高いと思いますか</a:t>
            </a:r>
            <a:endParaRPr lang="en-US" sz="1600" b="1" dirty="0"/>
          </a:p>
        </p:txBody>
      </p:sp>
      <p:sp>
        <p:nvSpPr>
          <p:cNvPr id="4" name="Rectangle 3"/>
          <p:cNvSpPr/>
          <p:nvPr/>
        </p:nvSpPr>
        <p:spPr>
          <a:xfrm>
            <a:off x="6637106" y="1641596"/>
            <a:ext cx="4940776" cy="338554"/>
          </a:xfrm>
          <a:prstGeom prst="rect">
            <a:avLst/>
          </a:prstGeom>
        </p:spPr>
        <p:txBody>
          <a:bodyPr wrap="none">
            <a:spAutoFit/>
          </a:bodyPr>
          <a:lstStyle/>
          <a:p>
            <a:pPr algn="ctr">
              <a:defRPr sz="1400" b="0" i="0" u="none" strike="noStrike" kern="1200" spc="0" baseline="0">
                <a:solidFill>
                  <a:prstClr val="white"/>
                </a:solidFill>
                <a:latin typeface="+mn-lt"/>
                <a:ea typeface="+mn-ea"/>
                <a:cs typeface="+mn-cs"/>
              </a:defRPr>
            </a:pPr>
            <a:r>
              <a:rPr lang="ja-JP" altLang="en-US" sz="1600" b="1" dirty="0"/>
              <a:t>高レベル放射性廃棄物の構成は次のうちどれですか</a:t>
            </a:r>
            <a:endParaRPr lang="en-US" sz="1600" b="1" dirty="0"/>
          </a:p>
        </p:txBody>
      </p:sp>
    </p:spTree>
    <p:extLst>
      <p:ext uri="{BB962C8B-B14F-4D97-AF65-F5344CB8AC3E}">
        <p14:creationId xmlns:p14="http://schemas.microsoft.com/office/powerpoint/2010/main" val="30652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smtClean="0"/>
              <a:t>研究質問</a:t>
            </a:r>
            <a:r>
              <a:rPr lang="en-US" altLang="ja-JP" dirty="0" smtClean="0"/>
              <a:t>1 </a:t>
            </a:r>
            <a:br>
              <a:rPr lang="en-US" altLang="ja-JP" dirty="0" smtClean="0"/>
            </a:br>
            <a:r>
              <a:rPr lang="ja-JP" altLang="en-US" dirty="0" smtClean="0"/>
              <a:t>研究成果のまとめ</a:t>
            </a:r>
            <a:endParaRPr lang="en-US" dirty="0"/>
          </a:p>
        </p:txBody>
      </p:sp>
      <p:sp>
        <p:nvSpPr>
          <p:cNvPr id="3" name="Content Placeholder 2"/>
          <p:cNvSpPr>
            <a:spLocks noGrp="1"/>
          </p:cNvSpPr>
          <p:nvPr>
            <p:ph idx="1"/>
          </p:nvPr>
        </p:nvSpPr>
        <p:spPr>
          <a:xfrm>
            <a:off x="1097279" y="1752599"/>
            <a:ext cx="10018713" cy="4012277"/>
          </a:xfrm>
        </p:spPr>
        <p:txBody>
          <a:bodyPr>
            <a:noAutofit/>
          </a:bodyPr>
          <a:lstStyle/>
          <a:p>
            <a:pPr lvl="1" fontAlgn="base">
              <a:spcBef>
                <a:spcPts val="0"/>
              </a:spcBef>
            </a:pPr>
            <a:r>
              <a:rPr lang="ja-JP" altLang="en-US" sz="2400" dirty="0">
                <a:latin typeface="Calibri" panose="020F0502020204030204" pitchFamily="34" charset="0"/>
              </a:rPr>
              <a:t>アメリカ人学生も日本人学生も核廃棄物についての知識は低い</a:t>
            </a:r>
            <a:endParaRPr lang="ja-JP" altLang="en-US" sz="2400" dirty="0">
              <a:latin typeface="Arial" panose="020B0604020202020204" pitchFamily="34" charset="0"/>
            </a:endParaRPr>
          </a:p>
          <a:p>
            <a:pPr lvl="1" fontAlgn="base"/>
            <a:r>
              <a:rPr lang="ja-JP" altLang="en-US" sz="2400" dirty="0">
                <a:latin typeface="Calibri" panose="020F0502020204030204" pitchFamily="34" charset="0"/>
              </a:rPr>
              <a:t>福島第一原発事故は世界で</a:t>
            </a:r>
            <a:r>
              <a:rPr lang="en-US" altLang="ja-JP" sz="2400" dirty="0">
                <a:latin typeface="Calibri" panose="020F0502020204030204" pitchFamily="34" charset="0"/>
              </a:rPr>
              <a:t>2</a:t>
            </a:r>
            <a:r>
              <a:rPr lang="ja-JP" altLang="en-US" sz="2400" dirty="0">
                <a:latin typeface="Calibri" panose="020F0502020204030204" pitchFamily="34" charset="0"/>
              </a:rPr>
              <a:t>番目に深刻な災害だったにも関わらず、原子力についての正しい知識を持っていない</a:t>
            </a:r>
            <a:endParaRPr lang="ja-JP" altLang="en-US" sz="2400" dirty="0">
              <a:latin typeface="Arial" panose="020B0604020202020204" pitchFamily="34" charset="0"/>
            </a:endParaRPr>
          </a:p>
          <a:p>
            <a:pPr lvl="1" fontAlgn="base"/>
            <a:r>
              <a:rPr lang="ja-JP" altLang="en-US" sz="2400" dirty="0">
                <a:latin typeface="Calibri" panose="020F0502020204030204" pitchFamily="34" charset="0"/>
              </a:rPr>
              <a:t>学生の原子力に対する認識は先入観からきているようだ</a:t>
            </a:r>
            <a:endParaRPr lang="ja-JP" altLang="en-US" sz="2400" dirty="0">
              <a:latin typeface="Arial" panose="020B0604020202020204" pitchFamily="34" charset="0"/>
            </a:endParaRPr>
          </a:p>
          <a:p>
            <a:pPr lvl="2" fontAlgn="base"/>
            <a:r>
              <a:rPr lang="ja-JP" altLang="en-US" sz="2000" dirty="0">
                <a:latin typeface="Calibri" panose="020F0502020204030204" pitchFamily="34" charset="0"/>
              </a:rPr>
              <a:t>両学生の</a:t>
            </a:r>
            <a:r>
              <a:rPr lang="en-US" altLang="ja-JP" sz="2000" dirty="0">
                <a:latin typeface="Calibri" panose="020F0502020204030204" pitchFamily="34" charset="0"/>
              </a:rPr>
              <a:t>50</a:t>
            </a:r>
            <a:r>
              <a:rPr lang="ja-JP" altLang="en-US" sz="2000" dirty="0">
                <a:latin typeface="Calibri" panose="020F0502020204030204" pitchFamily="34" charset="0"/>
              </a:rPr>
              <a:t>％は核廃棄物は液体またはプラズマと間違った回答をした</a:t>
            </a:r>
            <a:endParaRPr lang="ja-JP" altLang="en-US" sz="2000" dirty="0">
              <a:latin typeface="Arial" panose="020B0604020202020204" pitchFamily="34" charset="0"/>
            </a:endParaRPr>
          </a:p>
          <a:p>
            <a:pPr lvl="2" fontAlgn="base">
              <a:spcBef>
                <a:spcPts val="0"/>
              </a:spcBef>
            </a:pPr>
            <a:r>
              <a:rPr lang="ja-JP" altLang="en-US" sz="2000" dirty="0">
                <a:latin typeface="Calibri" panose="020F0502020204030204" pitchFamily="34" charset="0"/>
              </a:rPr>
              <a:t>両学生の</a:t>
            </a:r>
            <a:r>
              <a:rPr lang="en-US" altLang="ja-JP" sz="2000" dirty="0">
                <a:latin typeface="Calibri" panose="020F0502020204030204" pitchFamily="34" charset="0"/>
              </a:rPr>
              <a:t>53</a:t>
            </a:r>
            <a:r>
              <a:rPr lang="ja-JP" altLang="en-US" sz="2000" dirty="0">
                <a:latin typeface="Calibri" panose="020F0502020204030204" pitchFamily="34" charset="0"/>
              </a:rPr>
              <a:t>％は原子炉は原爆のように爆発する可能性があるという誤認がある</a:t>
            </a:r>
            <a:endParaRPr lang="ja-JP" altLang="en-US" sz="2000" dirty="0">
              <a:latin typeface="Arial" panose="020B0604020202020204" pitchFamily="34" charset="0"/>
            </a:endParaRPr>
          </a:p>
        </p:txBody>
      </p:sp>
    </p:spTree>
    <p:extLst>
      <p:ext uri="{BB962C8B-B14F-4D97-AF65-F5344CB8AC3E}">
        <p14:creationId xmlns:p14="http://schemas.microsoft.com/office/powerpoint/2010/main" val="4026607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85800"/>
            <a:ext cx="10018713" cy="1752599"/>
          </a:xfrm>
        </p:spPr>
        <p:txBody>
          <a:bodyPr/>
          <a:lstStyle/>
          <a:p>
            <a:pPr marL="228600" algn="ctr"/>
            <a:r>
              <a:rPr lang="ja-JP" altLang="en-US" dirty="0" smtClean="0"/>
              <a:t>研究質問</a:t>
            </a:r>
            <a:r>
              <a:rPr lang="en-US" altLang="ja-JP" dirty="0" smtClean="0"/>
              <a:t>2</a:t>
            </a:r>
            <a:endParaRPr lang="en" dirty="0"/>
          </a:p>
        </p:txBody>
      </p:sp>
      <p:sp>
        <p:nvSpPr>
          <p:cNvPr id="3" name="Content Placeholder 2"/>
          <p:cNvSpPr>
            <a:spLocks noGrp="1"/>
          </p:cNvSpPr>
          <p:nvPr>
            <p:ph idx="1"/>
          </p:nvPr>
        </p:nvSpPr>
        <p:spPr>
          <a:xfrm>
            <a:off x="1143000" y="3064388"/>
            <a:ext cx="9872871" cy="1349958"/>
          </a:xfrm>
        </p:spPr>
        <p:txBody>
          <a:bodyPr>
            <a:normAutofit fontScale="85000" lnSpcReduction="20000"/>
          </a:bodyPr>
          <a:lstStyle/>
          <a:p>
            <a:pPr marL="45720" lvl="0" indent="0" algn="ctr">
              <a:buNone/>
            </a:pPr>
            <a:r>
              <a:rPr lang="en" sz="3200" dirty="0" smtClean="0"/>
              <a:t/>
            </a:r>
            <a:br>
              <a:rPr lang="en" sz="3200" dirty="0" smtClean="0"/>
            </a:br>
            <a:r>
              <a:rPr lang="ja-JP" altLang="en-US" sz="3200" dirty="0">
                <a:latin typeface="+mj-ea"/>
                <a:cs typeface="Times New Roman" panose="02020603050405020304" pitchFamily="18" charset="0"/>
              </a:rPr>
              <a:t>原子力発電の使用について大学生</a:t>
            </a:r>
            <a:r>
              <a:rPr lang="ja-JP" altLang="en-US" sz="3200" dirty="0" smtClean="0">
                <a:latin typeface="+mj-ea"/>
                <a:cs typeface="Times New Roman" panose="02020603050405020304" pitchFamily="18" charset="0"/>
              </a:rPr>
              <a:t>はど</a:t>
            </a:r>
            <a:r>
              <a:rPr lang="ja-JP" altLang="en-US" sz="3200" dirty="0">
                <a:latin typeface="+mj-ea"/>
                <a:cs typeface="Times New Roman" panose="02020603050405020304" pitchFamily="18" charset="0"/>
              </a:rPr>
              <a:t>のよう</a:t>
            </a:r>
            <a:r>
              <a:rPr lang="ja-JP" altLang="en-US" sz="3200" dirty="0" smtClean="0">
                <a:latin typeface="+mj-ea"/>
                <a:cs typeface="Times New Roman" panose="02020603050405020304" pitchFamily="18" charset="0"/>
              </a:rPr>
              <a:t>な</a:t>
            </a:r>
            <a:endParaRPr lang="en-US" altLang="ja-JP" sz="3200" dirty="0" smtClean="0">
              <a:latin typeface="+mj-ea"/>
              <a:cs typeface="Times New Roman" panose="02020603050405020304" pitchFamily="18" charset="0"/>
            </a:endParaRPr>
          </a:p>
          <a:p>
            <a:pPr marL="45720" lvl="0" indent="0" algn="ctr">
              <a:buNone/>
            </a:pPr>
            <a:r>
              <a:rPr lang="ja-JP" altLang="en-US" sz="3200" dirty="0" smtClean="0">
                <a:latin typeface="+mj-ea"/>
                <a:cs typeface="Times New Roman" panose="02020603050405020304" pitchFamily="18" charset="0"/>
              </a:rPr>
              <a:t>意</a:t>
            </a:r>
            <a:r>
              <a:rPr lang="ja-JP" altLang="en-US" sz="3200" dirty="0">
                <a:latin typeface="+mj-ea"/>
                <a:cs typeface="Times New Roman" panose="02020603050405020304" pitchFamily="18" charset="0"/>
              </a:rPr>
              <a:t>見を持っているのか</a:t>
            </a:r>
            <a:endParaRPr lang="ja-JP" altLang="en-US" sz="3200" dirty="0">
              <a:latin typeface="+mj-ea"/>
            </a:endParaRPr>
          </a:p>
          <a:p>
            <a:pPr marL="45720" indent="0" algn="ctr">
              <a:buNone/>
            </a:pPr>
            <a:endParaRPr lang="en-US" sz="3200" dirty="0"/>
          </a:p>
        </p:txBody>
      </p:sp>
    </p:spTree>
    <p:extLst>
      <p:ext uri="{BB962C8B-B14F-4D97-AF65-F5344CB8AC3E}">
        <p14:creationId xmlns:p14="http://schemas.microsoft.com/office/powerpoint/2010/main" val="3557395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smtClean="0"/>
              <a:t>原子力に対する意見</a:t>
            </a:r>
            <a:endParaRPr lang="en-US" dirty="0"/>
          </a:p>
        </p:txBody>
      </p:sp>
      <p:sp>
        <p:nvSpPr>
          <p:cNvPr id="7" name="TextBox 6"/>
          <p:cNvSpPr txBox="1"/>
          <p:nvPr/>
        </p:nvSpPr>
        <p:spPr>
          <a:xfrm>
            <a:off x="7508880" y="1752599"/>
            <a:ext cx="4204162" cy="4154984"/>
          </a:xfrm>
          <a:prstGeom prst="rect">
            <a:avLst/>
          </a:prstGeom>
          <a:noFill/>
        </p:spPr>
        <p:txBody>
          <a:bodyPr wrap="square" rtlCol="0">
            <a:spAutoFit/>
          </a:bodyPr>
          <a:lstStyle/>
          <a:p>
            <a:endParaRPr lang="en-US" sz="2400" dirty="0">
              <a:solidFill>
                <a:schemeClr val="bg1"/>
              </a:solidFill>
            </a:endParaRPr>
          </a:p>
          <a:p>
            <a:pPr marL="342900" indent="-342900">
              <a:buFont typeface="Wingdings" panose="05000000000000000000" pitchFamily="2" charset="2"/>
              <a:buChar char="Ø"/>
            </a:pPr>
            <a:r>
              <a:rPr lang="ja-JP" altLang="en-US" sz="2400" dirty="0" smtClean="0">
                <a:solidFill>
                  <a:schemeClr val="bg1"/>
                </a:solidFill>
              </a:rPr>
              <a:t>日本人学生はどちらかの立場をより示す傾向にあり、学生の</a:t>
            </a:r>
            <a:r>
              <a:rPr lang="en-US" altLang="ja-JP" sz="2400" dirty="0" smtClean="0">
                <a:solidFill>
                  <a:schemeClr val="bg1"/>
                </a:solidFill>
                <a:latin typeface="Arial Narrow" panose="020B0606020202030204" pitchFamily="34" charset="0"/>
              </a:rPr>
              <a:t>12</a:t>
            </a:r>
            <a:r>
              <a:rPr lang="ja-JP" altLang="en-US" sz="2400" dirty="0" smtClean="0">
                <a:solidFill>
                  <a:schemeClr val="bg1"/>
                </a:solidFill>
              </a:rPr>
              <a:t>％のみが「分からない」を選択</a:t>
            </a:r>
            <a:endParaRPr lang="en-US" altLang="ja-JP" sz="2400" dirty="0" smtClean="0">
              <a:solidFill>
                <a:schemeClr val="bg1"/>
              </a:solidFill>
            </a:endParaRPr>
          </a:p>
          <a:p>
            <a:pPr marL="342900" indent="-342900">
              <a:buFont typeface="Wingdings" panose="05000000000000000000" pitchFamily="2" charset="2"/>
              <a:buChar char="Ø"/>
            </a:pPr>
            <a:r>
              <a:rPr lang="ja-JP" altLang="en-US" sz="2400" dirty="0" smtClean="0">
                <a:solidFill>
                  <a:schemeClr val="bg1"/>
                </a:solidFill>
              </a:rPr>
              <a:t>日本人学生の</a:t>
            </a:r>
            <a:r>
              <a:rPr lang="en-US" sz="2400" dirty="0" smtClean="0">
                <a:solidFill>
                  <a:schemeClr val="bg1"/>
                </a:solidFill>
              </a:rPr>
              <a:t>41</a:t>
            </a:r>
            <a:r>
              <a:rPr lang="ja-JP" altLang="en-US" sz="2400" dirty="0" smtClean="0">
                <a:solidFill>
                  <a:schemeClr val="bg1"/>
                </a:solidFill>
              </a:rPr>
              <a:t>％は原子力を肯定的に、</a:t>
            </a:r>
            <a:r>
              <a:rPr lang="en-US" altLang="ja-JP" sz="2400" dirty="0" smtClean="0">
                <a:solidFill>
                  <a:schemeClr val="bg1"/>
                </a:solidFill>
                <a:latin typeface="Arial Narrow" panose="020B0606020202030204" pitchFamily="34" charset="0"/>
              </a:rPr>
              <a:t>47</a:t>
            </a:r>
            <a:r>
              <a:rPr lang="ja-JP" altLang="en-US" sz="2400" dirty="0" smtClean="0">
                <a:solidFill>
                  <a:schemeClr val="bg1"/>
                </a:solidFill>
              </a:rPr>
              <a:t>％は否定的に捉えていた</a:t>
            </a:r>
            <a:endParaRPr lang="en-US" altLang="ja-JP" sz="2400" dirty="0" smtClean="0">
              <a:solidFill>
                <a:schemeClr val="bg1"/>
              </a:solidFill>
            </a:endParaRPr>
          </a:p>
          <a:p>
            <a:pPr marL="342900" indent="-342900">
              <a:buFont typeface="Wingdings" panose="05000000000000000000" pitchFamily="2" charset="2"/>
              <a:buChar char="Ø"/>
            </a:pPr>
            <a:r>
              <a:rPr lang="ja-JP" altLang="en-US" sz="2400" dirty="0" smtClean="0">
                <a:solidFill>
                  <a:schemeClr val="bg1"/>
                </a:solidFill>
              </a:rPr>
              <a:t>アメリカ人学生の</a:t>
            </a:r>
            <a:r>
              <a:rPr lang="en-US" altLang="ja-JP" sz="2400" dirty="0" smtClean="0">
                <a:solidFill>
                  <a:schemeClr val="bg1"/>
                </a:solidFill>
                <a:latin typeface="Arial Narrow" panose="020B0606020202030204" pitchFamily="34" charset="0"/>
              </a:rPr>
              <a:t>38</a:t>
            </a:r>
            <a:r>
              <a:rPr lang="ja-JP" altLang="en-US" sz="2400" dirty="0" smtClean="0">
                <a:solidFill>
                  <a:schemeClr val="bg1"/>
                </a:solidFill>
              </a:rPr>
              <a:t>％は肯定的で、</a:t>
            </a:r>
            <a:r>
              <a:rPr lang="en-US" altLang="ja-JP" sz="2400" dirty="0" smtClean="0">
                <a:solidFill>
                  <a:schemeClr val="bg1"/>
                </a:solidFill>
                <a:latin typeface="Arial Narrow" panose="020B0606020202030204" pitchFamily="34" charset="0"/>
              </a:rPr>
              <a:t>26</a:t>
            </a:r>
            <a:r>
              <a:rPr lang="ja-JP" altLang="en-US" sz="2400" dirty="0" smtClean="0">
                <a:solidFill>
                  <a:schemeClr val="bg1"/>
                </a:solidFill>
              </a:rPr>
              <a:t>％は否定的であった</a:t>
            </a:r>
            <a:endParaRPr lang="en-US" sz="240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477297496"/>
              </p:ext>
            </p:extLst>
          </p:nvPr>
        </p:nvGraphicFramePr>
        <p:xfrm>
          <a:off x="156862" y="2034178"/>
          <a:ext cx="7500776" cy="417571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602311" y="1450287"/>
            <a:ext cx="7008650"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あなたの国で原子力発電が使われていることについてどう思っていますか</a:t>
            </a:r>
            <a:endParaRPr lang="en-US" sz="1600" b="1" dirty="0"/>
          </a:p>
        </p:txBody>
      </p:sp>
    </p:spTree>
    <p:extLst>
      <p:ext uri="{BB962C8B-B14F-4D97-AF65-F5344CB8AC3E}">
        <p14:creationId xmlns:p14="http://schemas.microsoft.com/office/powerpoint/2010/main" val="1868720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159512800"/>
              </p:ext>
            </p:extLst>
          </p:nvPr>
        </p:nvGraphicFramePr>
        <p:xfrm>
          <a:off x="60893" y="2007038"/>
          <a:ext cx="7488621" cy="439549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097280" y="0"/>
            <a:ext cx="10018713" cy="1752599"/>
          </a:xfrm>
        </p:spPr>
        <p:txBody>
          <a:bodyPr/>
          <a:lstStyle/>
          <a:p>
            <a:pPr algn="ctr"/>
            <a:r>
              <a:rPr lang="ja-JP" altLang="en-US" dirty="0"/>
              <a:t>今後</a:t>
            </a:r>
            <a:r>
              <a:rPr lang="ja-JP" altLang="en-US" dirty="0" smtClean="0"/>
              <a:t>の</a:t>
            </a:r>
            <a:r>
              <a:rPr lang="ja-JP" altLang="en-US" dirty="0"/>
              <a:t>需要</a:t>
            </a:r>
            <a:r>
              <a:rPr lang="ja-JP" altLang="en-US" dirty="0" smtClean="0"/>
              <a:t>に関する意見</a:t>
            </a:r>
            <a:endParaRPr lang="en-US" dirty="0"/>
          </a:p>
        </p:txBody>
      </p:sp>
      <p:sp>
        <p:nvSpPr>
          <p:cNvPr id="8" name="Rectangle 7"/>
          <p:cNvSpPr/>
          <p:nvPr/>
        </p:nvSpPr>
        <p:spPr>
          <a:xfrm>
            <a:off x="5938764" y="2294311"/>
            <a:ext cx="944174" cy="23509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60815" y="2294312"/>
            <a:ext cx="996461" cy="23509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05549" y="2081778"/>
            <a:ext cx="3897451" cy="378565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400" dirty="0" smtClean="0">
                <a:solidFill>
                  <a:schemeClr val="bg1"/>
                </a:solidFill>
              </a:rPr>
              <a:t>アメリカ人学生の</a:t>
            </a:r>
            <a:r>
              <a:rPr lang="en-US" altLang="ja-JP" sz="2400" dirty="0" smtClean="0">
                <a:solidFill>
                  <a:schemeClr val="bg1"/>
                </a:solidFill>
                <a:latin typeface="Arial Narrow" panose="020B0606020202030204" pitchFamily="34" charset="0"/>
              </a:rPr>
              <a:t>70</a:t>
            </a:r>
            <a:r>
              <a:rPr lang="ja-JP" altLang="en-US" sz="2400" dirty="0" smtClean="0">
                <a:solidFill>
                  <a:schemeClr val="bg1"/>
                </a:solidFill>
              </a:rPr>
              <a:t>％は原子力発電の</a:t>
            </a:r>
            <a:r>
              <a:rPr lang="ja-JP" altLang="en-US" sz="2400" dirty="0">
                <a:solidFill>
                  <a:schemeClr val="bg1"/>
                </a:solidFill>
              </a:rPr>
              <a:t>需要</a:t>
            </a:r>
            <a:r>
              <a:rPr lang="ja-JP" altLang="en-US" sz="2400" dirty="0" smtClean="0">
                <a:solidFill>
                  <a:schemeClr val="bg1"/>
                </a:solidFill>
              </a:rPr>
              <a:t>は今後高くなると回答し、</a:t>
            </a:r>
            <a:r>
              <a:rPr lang="en-US" altLang="ja-JP" sz="2400" dirty="0" smtClean="0">
                <a:solidFill>
                  <a:schemeClr val="bg1"/>
                </a:solidFill>
                <a:latin typeface="Arial Narrow" panose="020B0606020202030204" pitchFamily="34" charset="0"/>
              </a:rPr>
              <a:t>17</a:t>
            </a:r>
            <a:r>
              <a:rPr lang="ja-JP" altLang="en-US" sz="2400" dirty="0" smtClean="0">
                <a:solidFill>
                  <a:schemeClr val="bg1"/>
                </a:solidFill>
              </a:rPr>
              <a:t>％のみが今後の</a:t>
            </a:r>
            <a:r>
              <a:rPr lang="ja-JP" altLang="en-US" sz="2400" dirty="0">
                <a:solidFill>
                  <a:schemeClr val="bg1"/>
                </a:solidFill>
              </a:rPr>
              <a:t>需要</a:t>
            </a:r>
            <a:r>
              <a:rPr lang="ja-JP" altLang="en-US" sz="2400" dirty="0" smtClean="0">
                <a:solidFill>
                  <a:schemeClr val="bg1"/>
                </a:solidFill>
              </a:rPr>
              <a:t>は低くなると回答</a:t>
            </a:r>
            <a:endParaRPr lang="en-US" altLang="ja-JP" sz="2400" dirty="0">
              <a:solidFill>
                <a:schemeClr val="bg1"/>
              </a:solidFill>
            </a:endParaRPr>
          </a:p>
          <a:p>
            <a:pPr marL="342900" indent="-342900">
              <a:buFont typeface="Wingdings" panose="05000000000000000000" pitchFamily="2" charset="2"/>
              <a:buChar char="Ø"/>
            </a:pPr>
            <a:endParaRPr lang="en-US" altLang="ja-JP" sz="2400" dirty="0" smtClean="0">
              <a:solidFill>
                <a:schemeClr val="bg1"/>
              </a:solidFill>
            </a:endParaRPr>
          </a:p>
          <a:p>
            <a:pPr marL="342900" indent="-342900">
              <a:buFont typeface="Wingdings" panose="05000000000000000000" pitchFamily="2" charset="2"/>
              <a:buChar char="Ø"/>
            </a:pPr>
            <a:r>
              <a:rPr lang="ja-JP" altLang="en-US" sz="2400" dirty="0">
                <a:solidFill>
                  <a:schemeClr val="bg1"/>
                </a:solidFill>
              </a:rPr>
              <a:t>日本人学生</a:t>
            </a:r>
            <a:r>
              <a:rPr lang="ja-JP" altLang="en-US" sz="2400" dirty="0" smtClean="0">
                <a:solidFill>
                  <a:schemeClr val="bg1"/>
                </a:solidFill>
              </a:rPr>
              <a:t>の</a:t>
            </a:r>
            <a:r>
              <a:rPr lang="en-US" altLang="ja-JP" sz="2400" dirty="0" smtClean="0">
                <a:solidFill>
                  <a:schemeClr val="bg1"/>
                </a:solidFill>
                <a:latin typeface="Arial Narrow" panose="020B0606020202030204" pitchFamily="34" charset="0"/>
              </a:rPr>
              <a:t>50</a:t>
            </a:r>
            <a:r>
              <a:rPr lang="ja-JP" altLang="en-US" sz="2400" dirty="0" smtClean="0">
                <a:solidFill>
                  <a:schemeClr val="bg1"/>
                </a:solidFill>
              </a:rPr>
              <a:t>％は需要が高くなることを予想、</a:t>
            </a:r>
            <a:r>
              <a:rPr lang="en-US" altLang="ja-JP" sz="2400" dirty="0" smtClean="0">
                <a:solidFill>
                  <a:schemeClr val="bg1"/>
                </a:solidFill>
                <a:latin typeface="Arial Narrow" panose="020B0606020202030204" pitchFamily="34" charset="0"/>
              </a:rPr>
              <a:t>29</a:t>
            </a:r>
            <a:r>
              <a:rPr lang="ja-JP" altLang="en-US" sz="2400" dirty="0" smtClean="0">
                <a:solidFill>
                  <a:schemeClr val="bg1"/>
                </a:solidFill>
              </a:rPr>
              <a:t>％は低くなると予想</a:t>
            </a:r>
            <a:endParaRPr lang="en-US" altLang="ja-JP" sz="2400" dirty="0" smtClean="0">
              <a:solidFill>
                <a:schemeClr val="bg1"/>
              </a:solidFill>
            </a:endParaRPr>
          </a:p>
          <a:p>
            <a:pPr marL="342900" indent="-342900">
              <a:buFont typeface="Wingdings" panose="05000000000000000000" pitchFamily="2" charset="2"/>
              <a:buChar char="Ø"/>
            </a:pPr>
            <a:endParaRPr lang="en-US" sz="2400" dirty="0">
              <a:solidFill>
                <a:schemeClr val="bg1"/>
              </a:solidFill>
            </a:endParaRPr>
          </a:p>
        </p:txBody>
      </p:sp>
      <p:sp>
        <p:nvSpPr>
          <p:cNvPr id="3" name="Rectangle 2"/>
          <p:cNvSpPr/>
          <p:nvPr/>
        </p:nvSpPr>
        <p:spPr>
          <a:xfrm>
            <a:off x="2602311" y="1488785"/>
            <a:ext cx="7008650"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数十年の以内に、あなたの国の原子力発電の需要はどうなると思いますか</a:t>
            </a:r>
            <a:endParaRPr lang="en-US" sz="1600" b="1" dirty="0"/>
          </a:p>
        </p:txBody>
      </p:sp>
    </p:spTree>
    <p:extLst>
      <p:ext uri="{BB962C8B-B14F-4D97-AF65-F5344CB8AC3E}">
        <p14:creationId xmlns:p14="http://schemas.microsoft.com/office/powerpoint/2010/main" val="32816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a:t>原</a:t>
            </a:r>
            <a:r>
              <a:rPr lang="ja-JP" altLang="en-US" dirty="0" smtClean="0"/>
              <a:t>発</a:t>
            </a:r>
            <a:r>
              <a:rPr lang="ja-JP" altLang="en-US" dirty="0"/>
              <a:t>事</a:t>
            </a:r>
            <a:r>
              <a:rPr lang="ja-JP" altLang="en-US" dirty="0" smtClean="0"/>
              <a:t>故に対する意見</a:t>
            </a:r>
            <a:endParaRPr lang="en-US" dirty="0"/>
          </a:p>
        </p:txBody>
      </p:sp>
      <p:sp>
        <p:nvSpPr>
          <p:cNvPr id="7" name="TextBox 6"/>
          <p:cNvSpPr txBox="1"/>
          <p:nvPr/>
        </p:nvSpPr>
        <p:spPr>
          <a:xfrm>
            <a:off x="240861" y="2634211"/>
            <a:ext cx="4635500" cy="2308324"/>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400" dirty="0">
                <a:solidFill>
                  <a:schemeClr val="bg1"/>
                </a:solidFill>
              </a:rPr>
              <a:t>アメリ</a:t>
            </a:r>
            <a:r>
              <a:rPr lang="ja-JP" altLang="en-US" sz="2400" dirty="0" smtClean="0">
                <a:solidFill>
                  <a:schemeClr val="bg1"/>
                </a:solidFill>
              </a:rPr>
              <a:t>カ</a:t>
            </a:r>
            <a:r>
              <a:rPr lang="ja-JP" altLang="en-US" sz="2400" dirty="0">
                <a:solidFill>
                  <a:schemeClr val="bg1"/>
                </a:solidFill>
              </a:rPr>
              <a:t>人学</a:t>
            </a:r>
            <a:r>
              <a:rPr lang="ja-JP" altLang="en-US" sz="2400" dirty="0" smtClean="0">
                <a:solidFill>
                  <a:schemeClr val="bg1"/>
                </a:solidFill>
              </a:rPr>
              <a:t>生、日本人学生共に、原発事故は滅多に</a:t>
            </a:r>
            <a:r>
              <a:rPr lang="ja-JP" altLang="en-US" sz="2400" dirty="0">
                <a:solidFill>
                  <a:schemeClr val="bg1"/>
                </a:solidFill>
              </a:rPr>
              <a:t>起</a:t>
            </a:r>
            <a:r>
              <a:rPr lang="ja-JP" altLang="en-US" sz="2400" dirty="0" smtClean="0">
                <a:solidFill>
                  <a:schemeClr val="bg1"/>
                </a:solidFill>
              </a:rPr>
              <a:t>こらな</a:t>
            </a:r>
            <a:r>
              <a:rPr lang="ja-JP" altLang="en-US" sz="2400" dirty="0">
                <a:solidFill>
                  <a:schemeClr val="bg1"/>
                </a:solidFill>
              </a:rPr>
              <a:t>い</a:t>
            </a:r>
            <a:r>
              <a:rPr lang="ja-JP" altLang="en-US" sz="2400" dirty="0" smtClean="0">
                <a:solidFill>
                  <a:schemeClr val="bg1"/>
                </a:solidFill>
              </a:rPr>
              <a:t>と回答</a:t>
            </a:r>
            <a:endParaRPr lang="en-US" altLang="ja-JP" sz="2400" dirty="0" smtClean="0">
              <a:solidFill>
                <a:schemeClr val="bg1"/>
              </a:solidFill>
            </a:endParaRPr>
          </a:p>
          <a:p>
            <a:pPr marL="342900" indent="-342900">
              <a:buFont typeface="Wingdings" panose="05000000000000000000" pitchFamily="2" charset="2"/>
              <a:buChar char="Ø"/>
            </a:pPr>
            <a:endParaRPr lang="en-US" altLang="ja-JP" sz="2400" dirty="0" smtClean="0"/>
          </a:p>
          <a:p>
            <a:pPr marL="342900" indent="-342900">
              <a:buFont typeface="Wingdings" panose="05000000000000000000" pitchFamily="2" charset="2"/>
              <a:buChar char="Ø"/>
            </a:pPr>
            <a:r>
              <a:rPr lang="ja-JP" altLang="en-US" sz="2400" dirty="0" smtClean="0">
                <a:solidFill>
                  <a:schemeClr val="bg1"/>
                </a:solidFill>
              </a:rPr>
              <a:t>全学生の</a:t>
            </a:r>
            <a:r>
              <a:rPr lang="en-US" altLang="ja-JP" sz="2400" dirty="0" smtClean="0">
                <a:solidFill>
                  <a:schemeClr val="bg1"/>
                </a:solidFill>
                <a:latin typeface="Arial Narrow" panose="020B0606020202030204" pitchFamily="34" charset="0"/>
              </a:rPr>
              <a:t>20</a:t>
            </a:r>
            <a:r>
              <a:rPr lang="ja-JP" altLang="en-US" sz="2400" dirty="0" smtClean="0">
                <a:solidFill>
                  <a:schemeClr val="bg1"/>
                </a:solidFill>
              </a:rPr>
              <a:t>％あま</a:t>
            </a:r>
            <a:r>
              <a:rPr lang="ja-JP" altLang="en-US" sz="2400" dirty="0">
                <a:solidFill>
                  <a:schemeClr val="bg1"/>
                </a:solidFill>
              </a:rPr>
              <a:t>り</a:t>
            </a:r>
            <a:r>
              <a:rPr lang="ja-JP" altLang="en-US" sz="2400" dirty="0" smtClean="0">
                <a:solidFill>
                  <a:schemeClr val="bg1"/>
                </a:solidFill>
              </a:rPr>
              <a:t>が原発事故はよくあることだと回答</a:t>
            </a:r>
            <a:endParaRPr lang="en-US" altLang="ja-JP" sz="2400" dirty="0" smtClean="0">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val="145324086"/>
              </p:ext>
            </p:extLst>
          </p:nvPr>
        </p:nvGraphicFramePr>
        <p:xfrm>
          <a:off x="4244292" y="1841499"/>
          <a:ext cx="6619401" cy="426308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73578" y="1502945"/>
            <a:ext cx="2666115"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原発事故はよくあることだ</a:t>
            </a:r>
            <a:endParaRPr lang="en-US" sz="1600" b="1" dirty="0"/>
          </a:p>
        </p:txBody>
      </p:sp>
    </p:spTree>
    <p:extLst>
      <p:ext uri="{BB962C8B-B14F-4D97-AF65-F5344CB8AC3E}">
        <p14:creationId xmlns:p14="http://schemas.microsoft.com/office/powerpoint/2010/main" val="2281011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287829808"/>
              </p:ext>
            </p:extLst>
          </p:nvPr>
        </p:nvGraphicFramePr>
        <p:xfrm>
          <a:off x="198395" y="1883420"/>
          <a:ext cx="7370805" cy="452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097280" y="0"/>
            <a:ext cx="10018713" cy="1752599"/>
          </a:xfrm>
        </p:spPr>
        <p:txBody>
          <a:bodyPr/>
          <a:lstStyle/>
          <a:p>
            <a:pPr algn="ctr"/>
            <a:r>
              <a:rPr lang="ja-JP" altLang="en-US" dirty="0" smtClean="0"/>
              <a:t>政府の政策</a:t>
            </a:r>
            <a:endParaRPr lang="en-US" dirty="0"/>
          </a:p>
        </p:txBody>
      </p:sp>
      <p:sp>
        <p:nvSpPr>
          <p:cNvPr id="13" name="TextBox 12"/>
          <p:cNvSpPr txBox="1"/>
          <p:nvPr/>
        </p:nvSpPr>
        <p:spPr>
          <a:xfrm>
            <a:off x="7454900" y="2691570"/>
            <a:ext cx="3563620" cy="2677656"/>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400" dirty="0" smtClean="0">
                <a:solidFill>
                  <a:schemeClr val="bg1"/>
                </a:solidFill>
              </a:rPr>
              <a:t>アメリカ人学生の</a:t>
            </a:r>
            <a:r>
              <a:rPr lang="en-US" altLang="ja-JP" sz="2400" dirty="0" smtClean="0">
                <a:solidFill>
                  <a:schemeClr val="bg1"/>
                </a:solidFill>
              </a:rPr>
              <a:t>47</a:t>
            </a:r>
            <a:r>
              <a:rPr lang="ja-JP" altLang="en-US" sz="2400" dirty="0" smtClean="0">
                <a:solidFill>
                  <a:schemeClr val="bg1"/>
                </a:solidFill>
              </a:rPr>
              <a:t>％は「わからない」と回答</a:t>
            </a:r>
            <a:endParaRPr lang="en-US" altLang="ja-JP" sz="2400" dirty="0" smtClean="0">
              <a:solidFill>
                <a:schemeClr val="bg1"/>
              </a:solidFill>
            </a:endParaRPr>
          </a:p>
          <a:p>
            <a:pPr marL="342900" indent="-342900">
              <a:buFont typeface="Wingdings" panose="05000000000000000000" pitchFamily="2" charset="2"/>
              <a:buChar char="Ø"/>
            </a:pPr>
            <a:endParaRPr lang="en-US" altLang="ja-JP" sz="2400" dirty="0" smtClean="0">
              <a:solidFill>
                <a:schemeClr val="bg1"/>
              </a:solidFill>
            </a:endParaRPr>
          </a:p>
          <a:p>
            <a:pPr marL="342900" indent="-342900">
              <a:buFont typeface="Wingdings" panose="05000000000000000000" pitchFamily="2" charset="2"/>
              <a:buChar char="Ø"/>
            </a:pPr>
            <a:r>
              <a:rPr lang="ja-JP" altLang="en-US" sz="2400" dirty="0" smtClean="0">
                <a:solidFill>
                  <a:schemeClr val="bg1"/>
                </a:solidFill>
              </a:rPr>
              <a:t>日本人学生の</a:t>
            </a:r>
            <a:r>
              <a:rPr lang="en-US" altLang="ja-JP" sz="2400" dirty="0" smtClean="0">
                <a:solidFill>
                  <a:schemeClr val="bg1"/>
                </a:solidFill>
              </a:rPr>
              <a:t>76</a:t>
            </a:r>
            <a:r>
              <a:rPr lang="ja-JP" altLang="en-US" sz="2400" dirty="0" smtClean="0">
                <a:solidFill>
                  <a:schemeClr val="bg1"/>
                </a:solidFill>
              </a:rPr>
              <a:t>％は政策に対する不安があると回答</a:t>
            </a:r>
            <a:endParaRPr lang="en-US" altLang="ja-JP" sz="2400" dirty="0" smtClean="0">
              <a:solidFill>
                <a:schemeClr val="bg1"/>
              </a:solidFill>
            </a:endParaRPr>
          </a:p>
        </p:txBody>
      </p:sp>
      <p:sp>
        <p:nvSpPr>
          <p:cNvPr id="14" name="Down Arrow 13"/>
          <p:cNvSpPr/>
          <p:nvPr/>
        </p:nvSpPr>
        <p:spPr>
          <a:xfrm rot="18884139">
            <a:off x="5544121" y="2048986"/>
            <a:ext cx="355600" cy="529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35040" y="2543695"/>
            <a:ext cx="1018678" cy="22117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39642" y="1527220"/>
            <a:ext cx="4733988"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政府の原子力発電に関する法律があるため安心だ</a:t>
            </a:r>
            <a:endParaRPr lang="en-US" sz="1600" b="1" dirty="0"/>
          </a:p>
        </p:txBody>
      </p:sp>
    </p:spTree>
    <p:extLst>
      <p:ext uri="{BB962C8B-B14F-4D97-AF65-F5344CB8AC3E}">
        <p14:creationId xmlns:p14="http://schemas.microsoft.com/office/powerpoint/2010/main" val="16150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smtClean="0"/>
              <a:t>研究質問</a:t>
            </a:r>
            <a:r>
              <a:rPr lang="en-US" altLang="ja-JP" dirty="0" smtClean="0"/>
              <a:t>2</a:t>
            </a:r>
            <a:br>
              <a:rPr lang="en-US" altLang="ja-JP" dirty="0" smtClean="0"/>
            </a:br>
            <a:r>
              <a:rPr lang="ja-JP" altLang="en-US" dirty="0" smtClean="0"/>
              <a:t>研究成</a:t>
            </a:r>
            <a:r>
              <a:rPr lang="ja-JP" altLang="en-US" dirty="0"/>
              <a:t>果</a:t>
            </a:r>
            <a:r>
              <a:rPr lang="ja-JP" altLang="en-US" dirty="0" smtClean="0"/>
              <a:t>のまとめ</a:t>
            </a:r>
            <a:endParaRPr lang="en-US" dirty="0"/>
          </a:p>
        </p:txBody>
      </p:sp>
      <p:sp>
        <p:nvSpPr>
          <p:cNvPr id="3" name="Content Placeholder 2"/>
          <p:cNvSpPr>
            <a:spLocks noGrp="1"/>
          </p:cNvSpPr>
          <p:nvPr>
            <p:ph idx="1"/>
          </p:nvPr>
        </p:nvSpPr>
        <p:spPr>
          <a:xfrm>
            <a:off x="1097280" y="1752599"/>
            <a:ext cx="10262937" cy="4455695"/>
          </a:xfrm>
        </p:spPr>
        <p:txBody>
          <a:bodyPr>
            <a:normAutofit/>
          </a:bodyPr>
          <a:lstStyle/>
          <a:p>
            <a:pPr fontAlgn="base">
              <a:spcBef>
                <a:spcPts val="0"/>
              </a:spcBef>
            </a:pPr>
            <a:r>
              <a:rPr lang="ja-JP" altLang="en-US" dirty="0">
                <a:latin typeface="Calibri" panose="020F0502020204030204" pitchFamily="34" charset="0"/>
              </a:rPr>
              <a:t>学生の原子力に対する意見は様々</a:t>
            </a:r>
            <a:endParaRPr lang="ja-JP" altLang="en-US" dirty="0">
              <a:latin typeface="Arial" panose="020B0604020202020204" pitchFamily="34" charset="0"/>
            </a:endParaRPr>
          </a:p>
          <a:p>
            <a:pPr lvl="1" fontAlgn="base"/>
            <a:r>
              <a:rPr lang="ja-JP" altLang="en-US" dirty="0">
                <a:latin typeface="Calibri" panose="020F0502020204030204" pitchFamily="34" charset="0"/>
              </a:rPr>
              <a:t>日本人学生は原子力についてより否定的な傾向がある</a:t>
            </a:r>
            <a:endParaRPr lang="ja-JP" altLang="en-US" dirty="0">
              <a:latin typeface="Arial" panose="020B0604020202020204" pitchFamily="34" charset="0"/>
            </a:endParaRPr>
          </a:p>
          <a:p>
            <a:pPr fontAlgn="base"/>
            <a:r>
              <a:rPr lang="ja-JP" altLang="en-US" dirty="0">
                <a:latin typeface="Calibri" panose="020F0502020204030204" pitchFamily="34" charset="0"/>
              </a:rPr>
              <a:t>原子力に対する意見と知識は関連している</a:t>
            </a:r>
            <a:endParaRPr lang="ja-JP" altLang="en-US" dirty="0">
              <a:latin typeface="Arial" panose="020B0604020202020204" pitchFamily="34" charset="0"/>
            </a:endParaRPr>
          </a:p>
          <a:p>
            <a:pPr lvl="1" fontAlgn="base"/>
            <a:r>
              <a:rPr lang="ja-JP" altLang="en-US" dirty="0">
                <a:latin typeface="Calibri" panose="020F0502020204030204" pitchFamily="34" charset="0"/>
              </a:rPr>
              <a:t>質問の正答率が高い学生は原子力に対してより肯定的</a:t>
            </a:r>
            <a:endParaRPr lang="ja-JP" altLang="en-US" dirty="0">
              <a:latin typeface="Arial" panose="020B0604020202020204" pitchFamily="34" charset="0"/>
            </a:endParaRPr>
          </a:p>
          <a:p>
            <a:pPr fontAlgn="base"/>
            <a:r>
              <a:rPr lang="ja-JP" altLang="en-US" dirty="0">
                <a:latin typeface="Calibri" panose="020F0502020204030204" pitchFamily="34" charset="0"/>
              </a:rPr>
              <a:t>意見は国ごとに違う</a:t>
            </a:r>
            <a:endParaRPr lang="ja-JP" altLang="en-US" dirty="0">
              <a:latin typeface="Arial" panose="020B0604020202020204" pitchFamily="34" charset="0"/>
            </a:endParaRPr>
          </a:p>
          <a:p>
            <a:pPr lvl="1" fontAlgn="base"/>
            <a:r>
              <a:rPr lang="en-US" altLang="ja-JP" dirty="0">
                <a:latin typeface="Calibri" panose="020F0502020204030204" pitchFamily="34" charset="0"/>
              </a:rPr>
              <a:t>2011</a:t>
            </a:r>
            <a:r>
              <a:rPr lang="ja-JP" altLang="en-US" dirty="0">
                <a:latin typeface="Calibri" panose="020F0502020204030204" pitchFamily="34" charset="0"/>
              </a:rPr>
              <a:t>年の福島第一原発事故の影響によってか、日本人学生はより否定的</a:t>
            </a:r>
            <a:endParaRPr lang="ja-JP" altLang="en-US" dirty="0">
              <a:latin typeface="Arial" panose="020B0604020202020204" pitchFamily="34" charset="0"/>
            </a:endParaRPr>
          </a:p>
          <a:p>
            <a:pPr lvl="1" fontAlgn="base">
              <a:spcBef>
                <a:spcPts val="0"/>
              </a:spcBef>
            </a:pPr>
            <a:r>
              <a:rPr lang="ja-JP" altLang="en-US" dirty="0">
                <a:latin typeface="Calibri" panose="020F0502020204030204" pitchFamily="34" charset="0"/>
              </a:rPr>
              <a:t>アメリカ人学生は中立的で、</a:t>
            </a:r>
            <a:r>
              <a:rPr lang="en-US" altLang="ja-JP" dirty="0">
                <a:latin typeface="Calibri" panose="020F0502020204030204" pitchFamily="34" charset="0"/>
              </a:rPr>
              <a:t>1979</a:t>
            </a:r>
            <a:r>
              <a:rPr lang="ja-JP" altLang="en-US" dirty="0">
                <a:latin typeface="Calibri" panose="020F0502020204030204" pitchFamily="34" charset="0"/>
              </a:rPr>
              <a:t>年以降主な原子発事故が国内で起こっていないことによるものと考えられる</a:t>
            </a:r>
            <a:endParaRPr lang="ja-JP" altLang="en-US" dirty="0">
              <a:latin typeface="Arial" panose="020B0604020202020204" pitchFamily="34" charset="0"/>
            </a:endParaRPr>
          </a:p>
        </p:txBody>
      </p:sp>
    </p:spTree>
    <p:extLst>
      <p:ext uri="{BB962C8B-B14F-4D97-AF65-F5344CB8AC3E}">
        <p14:creationId xmlns:p14="http://schemas.microsoft.com/office/powerpoint/2010/main" val="290361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85800"/>
            <a:ext cx="10018713" cy="1752599"/>
          </a:xfrm>
        </p:spPr>
        <p:txBody>
          <a:bodyPr/>
          <a:lstStyle/>
          <a:p>
            <a:pPr marL="228600" algn="ctr"/>
            <a:r>
              <a:rPr lang="ja-JP" altLang="en-US" dirty="0" smtClean="0"/>
              <a:t>研究質問</a:t>
            </a:r>
            <a:r>
              <a:rPr lang="en-US" altLang="ja-JP" dirty="0" smtClean="0"/>
              <a:t>3</a:t>
            </a:r>
            <a:endParaRPr lang="en" dirty="0"/>
          </a:p>
        </p:txBody>
      </p:sp>
      <p:sp>
        <p:nvSpPr>
          <p:cNvPr id="3" name="Content Placeholder 2"/>
          <p:cNvSpPr>
            <a:spLocks noGrp="1"/>
          </p:cNvSpPr>
          <p:nvPr>
            <p:ph idx="1"/>
          </p:nvPr>
        </p:nvSpPr>
        <p:spPr>
          <a:xfrm>
            <a:off x="1143000" y="3237808"/>
            <a:ext cx="9872871" cy="1167938"/>
          </a:xfrm>
        </p:spPr>
        <p:txBody>
          <a:bodyPr>
            <a:normAutofit/>
          </a:bodyPr>
          <a:lstStyle/>
          <a:p>
            <a:pPr marL="45720" lvl="0" indent="0" algn="ctr">
              <a:buNone/>
            </a:pPr>
            <a:r>
              <a:rPr lang="ja-JP" altLang="en-US" sz="3200" dirty="0" smtClean="0">
                <a:latin typeface="+mj-ea"/>
              </a:rPr>
              <a:t>将</a:t>
            </a:r>
            <a:r>
              <a:rPr lang="ja-JP" altLang="en-US" sz="3200" dirty="0">
                <a:latin typeface="+mj-ea"/>
              </a:rPr>
              <a:t>来のエネルギー源としてどのエネルギーが最良だと思うか</a:t>
            </a:r>
            <a:endParaRPr lang="en-US" sz="3200" dirty="0">
              <a:latin typeface="+mj-ea"/>
            </a:endParaRPr>
          </a:p>
          <a:p>
            <a:pPr marL="45720" indent="0" algn="ctr">
              <a:buNone/>
            </a:pPr>
            <a:endParaRPr lang="en-US" sz="3200" dirty="0"/>
          </a:p>
        </p:txBody>
      </p:sp>
    </p:spTree>
    <p:extLst>
      <p:ext uri="{BB962C8B-B14F-4D97-AF65-F5344CB8AC3E}">
        <p14:creationId xmlns:p14="http://schemas.microsoft.com/office/powerpoint/2010/main" val="4169961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7280" y="0"/>
            <a:ext cx="10018713" cy="1752599"/>
          </a:xfrm>
        </p:spPr>
        <p:txBody>
          <a:bodyPr/>
          <a:lstStyle/>
          <a:p>
            <a:pPr algn="ctr"/>
            <a:r>
              <a:rPr lang="ja-JP" altLang="en-US" dirty="0" smtClean="0"/>
              <a:t>環境への影響</a:t>
            </a:r>
            <a:endParaRPr lang="en-US" dirty="0"/>
          </a:p>
        </p:txBody>
      </p:sp>
      <p:sp>
        <p:nvSpPr>
          <p:cNvPr id="14" name="TextBox 13"/>
          <p:cNvSpPr txBox="1"/>
          <p:nvPr/>
        </p:nvSpPr>
        <p:spPr>
          <a:xfrm>
            <a:off x="997133" y="2111448"/>
            <a:ext cx="3951596" cy="378565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400" dirty="0" smtClean="0">
                <a:solidFill>
                  <a:schemeClr val="bg1"/>
                </a:solidFill>
              </a:rPr>
              <a:t>日本人学生の半数全員が原子力は二酸化炭素</a:t>
            </a:r>
            <a:r>
              <a:rPr lang="ja-JP" altLang="en-US" sz="2400" dirty="0">
                <a:solidFill>
                  <a:schemeClr val="bg1"/>
                </a:solidFill>
              </a:rPr>
              <a:t>の</a:t>
            </a:r>
            <a:r>
              <a:rPr lang="ja-JP" altLang="en-US" sz="2400" dirty="0" smtClean="0">
                <a:solidFill>
                  <a:schemeClr val="bg1"/>
                </a:solidFill>
              </a:rPr>
              <a:t>軽減につなが</a:t>
            </a:r>
            <a:r>
              <a:rPr lang="ja-JP" altLang="en-US" sz="2400" dirty="0">
                <a:solidFill>
                  <a:schemeClr val="bg1"/>
                </a:solidFill>
              </a:rPr>
              <a:t>る</a:t>
            </a:r>
            <a:r>
              <a:rPr lang="ja-JP" altLang="en-US" sz="2400" dirty="0" smtClean="0">
                <a:solidFill>
                  <a:schemeClr val="bg1"/>
                </a:solidFill>
              </a:rPr>
              <a:t>と回答</a:t>
            </a:r>
            <a:endParaRPr lang="en-US" sz="2400" dirty="0" smtClean="0">
              <a:solidFill>
                <a:schemeClr val="bg1"/>
              </a:solidFill>
            </a:endParaRP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ja-JP" altLang="en-US" sz="2400" dirty="0" smtClean="0">
                <a:solidFill>
                  <a:schemeClr val="bg1"/>
                </a:solidFill>
              </a:rPr>
              <a:t>アメリカ人学生の</a:t>
            </a:r>
            <a:r>
              <a:rPr lang="en-US" altLang="ja-JP" sz="2400" dirty="0" smtClean="0">
                <a:solidFill>
                  <a:schemeClr val="bg1"/>
                </a:solidFill>
                <a:latin typeface="Arial Narrow" panose="020B0606020202030204" pitchFamily="34" charset="0"/>
              </a:rPr>
              <a:t>44</a:t>
            </a:r>
            <a:r>
              <a:rPr lang="ja-JP" altLang="en-US" sz="2400" dirty="0" smtClean="0">
                <a:solidFill>
                  <a:schemeClr val="bg1"/>
                </a:solidFill>
              </a:rPr>
              <a:t>％も軽減につながると回答</a:t>
            </a:r>
            <a:endParaRPr lang="en-US" altLang="ja-JP" sz="2400" dirty="0" smtClean="0">
              <a:solidFill>
                <a:schemeClr val="bg1"/>
              </a:solidFill>
            </a:endParaRPr>
          </a:p>
          <a:p>
            <a:pPr marL="342900" indent="-342900">
              <a:buFont typeface="Wingdings" panose="05000000000000000000" pitchFamily="2" charset="2"/>
              <a:buChar char="Ø"/>
            </a:pPr>
            <a:endParaRPr lang="en-US" altLang="ja-JP" sz="2400" dirty="0"/>
          </a:p>
          <a:p>
            <a:pPr marL="342900" indent="-342900">
              <a:buFont typeface="Wingdings" panose="05000000000000000000" pitchFamily="2" charset="2"/>
              <a:buChar char="Ø"/>
            </a:pPr>
            <a:r>
              <a:rPr lang="ja-JP" altLang="en-US" sz="2400" dirty="0">
                <a:solidFill>
                  <a:schemeClr val="bg1"/>
                </a:solidFill>
              </a:rPr>
              <a:t>日本</a:t>
            </a:r>
            <a:r>
              <a:rPr lang="ja-JP" altLang="en-US" sz="2400" dirty="0" smtClean="0">
                <a:solidFill>
                  <a:schemeClr val="bg1"/>
                </a:solidFill>
              </a:rPr>
              <a:t>人</a:t>
            </a:r>
            <a:r>
              <a:rPr lang="ja-JP" altLang="en-US" sz="2400" dirty="0">
                <a:solidFill>
                  <a:schemeClr val="bg1"/>
                </a:solidFill>
              </a:rPr>
              <a:t>学</a:t>
            </a:r>
            <a:r>
              <a:rPr lang="ja-JP" altLang="en-US" sz="2400" dirty="0" smtClean="0">
                <a:solidFill>
                  <a:schemeClr val="bg1"/>
                </a:solidFill>
              </a:rPr>
              <a:t>生の</a:t>
            </a:r>
            <a:r>
              <a:rPr lang="en-US" altLang="ja-JP" sz="2400" dirty="0" smtClean="0">
                <a:solidFill>
                  <a:schemeClr val="bg1"/>
                </a:solidFill>
                <a:latin typeface="Arial Narrow" panose="020B0606020202030204" pitchFamily="34" charset="0"/>
              </a:rPr>
              <a:t>21</a:t>
            </a:r>
            <a:r>
              <a:rPr lang="ja-JP" altLang="en-US" sz="2400" dirty="0" smtClean="0">
                <a:solidFill>
                  <a:schemeClr val="bg1"/>
                </a:solidFill>
              </a:rPr>
              <a:t>％とアメリカ人学生の</a:t>
            </a:r>
            <a:r>
              <a:rPr lang="en-US" altLang="ja-JP" sz="2400" dirty="0" smtClean="0">
                <a:solidFill>
                  <a:schemeClr val="bg1"/>
                </a:solidFill>
                <a:latin typeface="Arial Narrow" panose="020B0606020202030204" pitchFamily="34" charset="0"/>
              </a:rPr>
              <a:t>35</a:t>
            </a:r>
            <a:r>
              <a:rPr lang="ja-JP" altLang="en-US" sz="2400" dirty="0" smtClean="0">
                <a:solidFill>
                  <a:schemeClr val="bg1"/>
                </a:solidFill>
              </a:rPr>
              <a:t>％はが「分からない」と回答</a:t>
            </a:r>
            <a:endParaRPr lang="en-US"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334218712"/>
              </p:ext>
            </p:extLst>
          </p:nvPr>
        </p:nvGraphicFramePr>
        <p:xfrm>
          <a:off x="4948729" y="1756249"/>
          <a:ext cx="6760671" cy="394195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3739642" y="1434339"/>
            <a:ext cx="4733988"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原子力発電は二酸化炭素の軽減につながると思う</a:t>
            </a:r>
            <a:endParaRPr lang="en-US" sz="1600" b="1" dirty="0"/>
          </a:p>
        </p:txBody>
      </p:sp>
    </p:spTree>
    <p:extLst>
      <p:ext uri="{BB962C8B-B14F-4D97-AF65-F5344CB8AC3E}">
        <p14:creationId xmlns:p14="http://schemas.microsoft.com/office/powerpoint/2010/main" val="164455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normAutofit/>
          </a:bodyPr>
          <a:lstStyle/>
          <a:p>
            <a:r>
              <a:rPr lang="ja-JP" altLang="en-US" dirty="0">
                <a:latin typeface="+mj-ea"/>
              </a:rPr>
              <a:t> 研究の重要性</a:t>
            </a:r>
            <a:endParaRPr lang="en-US" dirty="0">
              <a:latin typeface="+mj-ea"/>
            </a:endParaRPr>
          </a:p>
        </p:txBody>
      </p:sp>
      <p:sp>
        <p:nvSpPr>
          <p:cNvPr id="3" name="Content Placeholder 2"/>
          <p:cNvSpPr>
            <a:spLocks noGrp="1"/>
          </p:cNvSpPr>
          <p:nvPr>
            <p:ph idx="1"/>
          </p:nvPr>
        </p:nvSpPr>
        <p:spPr>
          <a:xfrm>
            <a:off x="1097279" y="1752599"/>
            <a:ext cx="10241281" cy="3850179"/>
          </a:xfrm>
        </p:spPr>
        <p:txBody>
          <a:bodyPr>
            <a:normAutofit/>
          </a:bodyPr>
          <a:lstStyle/>
          <a:p>
            <a:r>
              <a:rPr lang="ja-JP" altLang="en-US" dirty="0"/>
              <a:t>今</a:t>
            </a:r>
            <a:r>
              <a:rPr lang="ja-JP" altLang="en-US" dirty="0" smtClean="0"/>
              <a:t>日の社会では二酸化炭素を軽減することが重要視されてきており、原子力はそれを達成する重要な鍵である</a:t>
            </a:r>
            <a:endParaRPr lang="en-US" altLang="ja-JP" dirty="0" smtClean="0"/>
          </a:p>
          <a:p>
            <a:r>
              <a:rPr lang="ja-JP" altLang="en-US" dirty="0" smtClean="0"/>
              <a:t>日本に留学中、福島第一原子力発電所事故があったにも関わらず、多くの学生は原子力に対してより中立的な意見を持っているように感じた</a:t>
            </a:r>
            <a:endParaRPr lang="en-US" altLang="ja-JP" dirty="0" smtClean="0"/>
          </a:p>
          <a:p>
            <a:r>
              <a:rPr lang="ja-JP" altLang="en-US" dirty="0" smtClean="0"/>
              <a:t>アメリカ人は原発関連の事故を経験していないにも関わらず、原子力に対して否定的のようだった</a:t>
            </a:r>
            <a:endParaRPr lang="en-US" altLang="ja-JP" dirty="0" smtClean="0"/>
          </a:p>
          <a:p>
            <a:r>
              <a:rPr lang="ja-JP" altLang="en-US" dirty="0" smtClean="0"/>
              <a:t>これらの違いは非常に興味深く、原子力は日本とアメリカではどう捉えられているか、また学生達は原子力の使用についてどのような意見をもっているのか研究するきっかけとなった</a:t>
            </a:r>
            <a:endParaRPr lang="en-US" altLang="ja-JP" dirty="0" smtClean="0"/>
          </a:p>
        </p:txBody>
      </p:sp>
    </p:spTree>
    <p:extLst>
      <p:ext uri="{BB962C8B-B14F-4D97-AF65-F5344CB8AC3E}">
        <p14:creationId xmlns:p14="http://schemas.microsoft.com/office/powerpoint/2010/main" val="1281678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6686" y="5542770"/>
            <a:ext cx="9359900" cy="1200329"/>
          </a:xfrm>
          <a:prstGeom prst="rect">
            <a:avLst/>
          </a:prstGeom>
          <a:noFill/>
        </p:spPr>
        <p:txBody>
          <a:bodyPr wrap="square" rtlCol="0">
            <a:spAutoFit/>
          </a:bodyPr>
          <a:lstStyle/>
          <a:p>
            <a:pPr algn="ctr"/>
            <a:r>
              <a:rPr lang="ja-JP" altLang="en-US" sz="2400" dirty="0" smtClean="0">
                <a:solidFill>
                  <a:schemeClr val="bg1"/>
                </a:solidFill>
              </a:rPr>
              <a:t>原子力は環境保全に役立つと思ってはいるものの</a:t>
            </a:r>
            <a:endParaRPr lang="en-US" altLang="ja-JP" sz="2400" dirty="0" smtClean="0">
              <a:solidFill>
                <a:schemeClr val="bg1"/>
              </a:solidFill>
            </a:endParaRPr>
          </a:p>
          <a:p>
            <a:pPr algn="ctr"/>
            <a:r>
              <a:rPr lang="ja-JP" altLang="en-US" sz="2400" dirty="0" smtClean="0">
                <a:solidFill>
                  <a:schemeClr val="bg1"/>
                </a:solidFill>
              </a:rPr>
              <a:t>全学生の</a:t>
            </a:r>
            <a:r>
              <a:rPr lang="en-US" altLang="ja-JP" sz="2400" dirty="0" smtClean="0">
                <a:solidFill>
                  <a:schemeClr val="bg1"/>
                </a:solidFill>
                <a:latin typeface="Arial Narrow" panose="020B0606020202030204" pitchFamily="34" charset="0"/>
              </a:rPr>
              <a:t>41</a:t>
            </a:r>
            <a:r>
              <a:rPr lang="ja-JP" altLang="en-US" sz="2400" dirty="0" smtClean="0">
                <a:solidFill>
                  <a:schemeClr val="bg1"/>
                </a:solidFill>
              </a:rPr>
              <a:t>％は新たに原子力発電所を</a:t>
            </a:r>
            <a:r>
              <a:rPr lang="ja-JP" altLang="en-US" sz="2400" dirty="0">
                <a:solidFill>
                  <a:schemeClr val="bg1"/>
                </a:solidFill>
              </a:rPr>
              <a:t>建</a:t>
            </a:r>
            <a:r>
              <a:rPr lang="ja-JP" altLang="en-US" sz="2400" dirty="0" smtClean="0">
                <a:solidFill>
                  <a:schemeClr val="bg1"/>
                </a:solidFill>
              </a:rPr>
              <a:t>設することに反対し</a:t>
            </a:r>
            <a:r>
              <a:rPr lang="ja-JP" altLang="en-US" sz="2400" dirty="0">
                <a:solidFill>
                  <a:schemeClr val="bg1"/>
                </a:solidFill>
              </a:rPr>
              <a:t>、</a:t>
            </a:r>
            <a:endParaRPr lang="en-US" altLang="ja-JP" sz="2400" dirty="0" smtClean="0">
              <a:solidFill>
                <a:schemeClr val="bg1"/>
              </a:solidFill>
            </a:endParaRPr>
          </a:p>
          <a:p>
            <a:pPr algn="ctr"/>
            <a:r>
              <a:rPr lang="en-US" altLang="ja-JP" sz="2400" dirty="0" smtClean="0">
                <a:solidFill>
                  <a:schemeClr val="bg1"/>
                </a:solidFill>
                <a:latin typeface="Arial Narrow" panose="020B0606020202030204" pitchFamily="34" charset="0"/>
              </a:rPr>
              <a:t>60</a:t>
            </a:r>
            <a:r>
              <a:rPr lang="ja-JP" altLang="en-US" sz="2400" dirty="0" smtClean="0">
                <a:solidFill>
                  <a:schemeClr val="bg1"/>
                </a:solidFill>
              </a:rPr>
              <a:t>％は原子力発電所を再開することに反対</a:t>
            </a:r>
            <a:endParaRPr lang="en-US" sz="2400"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4130022040"/>
              </p:ext>
            </p:extLst>
          </p:nvPr>
        </p:nvGraphicFramePr>
        <p:xfrm>
          <a:off x="248712" y="1671064"/>
          <a:ext cx="5865652" cy="3889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1326195"/>
              </p:ext>
            </p:extLst>
          </p:nvPr>
        </p:nvGraphicFramePr>
        <p:xfrm>
          <a:off x="6094112" y="1660677"/>
          <a:ext cx="587044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2"/>
          <p:cNvSpPr>
            <a:spLocks noGrp="1"/>
          </p:cNvSpPr>
          <p:nvPr>
            <p:ph type="title"/>
          </p:nvPr>
        </p:nvSpPr>
        <p:spPr>
          <a:xfrm>
            <a:off x="1097280" y="0"/>
            <a:ext cx="10018713" cy="1752599"/>
          </a:xfrm>
        </p:spPr>
        <p:txBody>
          <a:bodyPr/>
          <a:lstStyle/>
          <a:p>
            <a:pPr algn="ctr"/>
            <a:r>
              <a:rPr lang="ja-JP" altLang="en-US" dirty="0" smtClean="0"/>
              <a:t>原子力発電所の建設と再開</a:t>
            </a:r>
            <a:endParaRPr lang="en-US" dirty="0"/>
          </a:p>
        </p:txBody>
      </p:sp>
      <p:sp>
        <p:nvSpPr>
          <p:cNvPr id="2" name="Rectangle 1"/>
          <p:cNvSpPr/>
          <p:nvPr/>
        </p:nvSpPr>
        <p:spPr>
          <a:xfrm>
            <a:off x="1383357" y="1322123"/>
            <a:ext cx="4113627"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将来、原子力発電所をもっと建てるべきだ</a:t>
            </a:r>
            <a:endParaRPr lang="en-US" sz="1600" b="1" dirty="0"/>
          </a:p>
        </p:txBody>
      </p:sp>
      <p:sp>
        <p:nvSpPr>
          <p:cNvPr id="3" name="Rectangle 2"/>
          <p:cNvSpPr/>
          <p:nvPr/>
        </p:nvSpPr>
        <p:spPr>
          <a:xfrm>
            <a:off x="5938586" y="1322123"/>
            <a:ext cx="6181500"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現在稼働していない電子力発電所を再び稼働することに問題ない</a:t>
            </a:r>
            <a:endParaRPr lang="en-US" sz="1600" b="1" dirty="0"/>
          </a:p>
        </p:txBody>
      </p:sp>
    </p:spTree>
    <p:extLst>
      <p:ext uri="{BB962C8B-B14F-4D97-AF65-F5344CB8AC3E}">
        <p14:creationId xmlns:p14="http://schemas.microsoft.com/office/powerpoint/2010/main" val="1180910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501750328"/>
              </p:ext>
            </p:extLst>
          </p:nvPr>
        </p:nvGraphicFramePr>
        <p:xfrm>
          <a:off x="5979160" y="1804240"/>
          <a:ext cx="6071616" cy="3629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155845977"/>
              </p:ext>
            </p:extLst>
          </p:nvPr>
        </p:nvGraphicFramePr>
        <p:xfrm>
          <a:off x="385823" y="1804241"/>
          <a:ext cx="6070600" cy="3629919"/>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6"/>
          <p:cNvSpPr>
            <a:spLocks noGrp="1"/>
          </p:cNvSpPr>
          <p:nvPr>
            <p:ph type="title"/>
          </p:nvPr>
        </p:nvSpPr>
        <p:spPr>
          <a:xfrm>
            <a:off x="1097280" y="0"/>
            <a:ext cx="10018713" cy="1752599"/>
          </a:xfrm>
        </p:spPr>
        <p:txBody>
          <a:bodyPr/>
          <a:lstStyle/>
          <a:p>
            <a:pPr algn="ctr"/>
            <a:r>
              <a:rPr lang="ja-JP" altLang="en-US" dirty="0"/>
              <a:t>優先度</a:t>
            </a:r>
            <a:endParaRPr lang="en-US" dirty="0"/>
          </a:p>
        </p:txBody>
      </p:sp>
      <p:sp>
        <p:nvSpPr>
          <p:cNvPr id="10" name="TextBox 9"/>
          <p:cNvSpPr txBox="1"/>
          <p:nvPr/>
        </p:nvSpPr>
        <p:spPr>
          <a:xfrm>
            <a:off x="863085" y="5357214"/>
            <a:ext cx="9773920" cy="830997"/>
          </a:xfrm>
          <a:prstGeom prst="rect">
            <a:avLst/>
          </a:prstGeom>
          <a:noFill/>
        </p:spPr>
        <p:txBody>
          <a:bodyPr wrap="square" rtlCol="0">
            <a:spAutoFit/>
          </a:bodyPr>
          <a:lstStyle/>
          <a:p>
            <a:pPr algn="ctr"/>
            <a:r>
              <a:rPr lang="ja-JP" altLang="en-US" sz="2400" dirty="0" smtClean="0">
                <a:solidFill>
                  <a:schemeClr val="bg1"/>
                </a:solidFill>
              </a:rPr>
              <a:t>日本人学生、アメリカ人学生共に再生可能エネルギーは</a:t>
            </a:r>
            <a:endParaRPr lang="en-US" altLang="ja-JP" sz="2400" dirty="0" smtClean="0">
              <a:solidFill>
                <a:schemeClr val="bg1"/>
              </a:solidFill>
            </a:endParaRPr>
          </a:p>
          <a:p>
            <a:pPr algn="ctr"/>
            <a:r>
              <a:rPr lang="ja-JP" altLang="en-US" sz="2400" dirty="0" smtClean="0">
                <a:solidFill>
                  <a:schemeClr val="bg1"/>
                </a:solidFill>
              </a:rPr>
              <a:t>将来的可能性があり原子力より優先されるべきと回答</a:t>
            </a:r>
            <a:endParaRPr lang="en-US" sz="2400" dirty="0">
              <a:solidFill>
                <a:schemeClr val="bg1"/>
              </a:solidFill>
            </a:endParaRPr>
          </a:p>
        </p:txBody>
      </p:sp>
      <p:sp>
        <p:nvSpPr>
          <p:cNvPr id="11" name="Rectangle 10"/>
          <p:cNvSpPr/>
          <p:nvPr/>
        </p:nvSpPr>
        <p:spPr>
          <a:xfrm rot="5400000">
            <a:off x="4401703" y="3645020"/>
            <a:ext cx="936747" cy="17599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10001547" y="3681204"/>
            <a:ext cx="966423" cy="17172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33766" y="1465687"/>
            <a:ext cx="5974713"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再生可能エネルギーは原子力発電より優先しなければならない</a:t>
            </a:r>
            <a:endParaRPr lang="en-US" sz="1600" b="1" dirty="0"/>
          </a:p>
        </p:txBody>
      </p:sp>
      <p:sp>
        <p:nvSpPr>
          <p:cNvPr id="3" name="Rectangle 2"/>
          <p:cNvSpPr/>
          <p:nvPr/>
        </p:nvSpPr>
        <p:spPr>
          <a:xfrm>
            <a:off x="6595498" y="1465687"/>
            <a:ext cx="5354351" cy="338554"/>
          </a:xfrm>
          <a:prstGeom prst="rect">
            <a:avLst/>
          </a:prstGeom>
        </p:spPr>
        <p:txBody>
          <a:bodyPr wrap="non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再生可能発電は原子力発電より多くの可能性があります</a:t>
            </a:r>
            <a:endParaRPr lang="en-US" sz="1600" b="1" dirty="0"/>
          </a:p>
        </p:txBody>
      </p:sp>
    </p:spTree>
    <p:extLst>
      <p:ext uri="{BB962C8B-B14F-4D97-AF65-F5344CB8AC3E}">
        <p14:creationId xmlns:p14="http://schemas.microsoft.com/office/powerpoint/2010/main" val="299621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smtClean="0"/>
              <a:t>見解</a:t>
            </a:r>
            <a:endParaRPr lang="en-US" dirty="0"/>
          </a:p>
        </p:txBody>
      </p:sp>
      <p:sp>
        <p:nvSpPr>
          <p:cNvPr id="5" name="TextBox 4"/>
          <p:cNvSpPr txBox="1"/>
          <p:nvPr/>
        </p:nvSpPr>
        <p:spPr>
          <a:xfrm>
            <a:off x="8057355" y="2214246"/>
            <a:ext cx="3632269" cy="341632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2400" dirty="0" smtClean="0">
                <a:solidFill>
                  <a:schemeClr val="bg1"/>
                </a:solidFill>
              </a:rPr>
              <a:t>両学生の</a:t>
            </a:r>
            <a:r>
              <a:rPr lang="en-US" altLang="ja-JP" sz="2400" dirty="0" smtClean="0">
                <a:solidFill>
                  <a:schemeClr val="bg1"/>
                </a:solidFill>
                <a:latin typeface="Arial Narrow" panose="020B0606020202030204" pitchFamily="34" charset="0"/>
              </a:rPr>
              <a:t>58</a:t>
            </a:r>
            <a:r>
              <a:rPr lang="ja-JP" altLang="en-US" sz="2400" dirty="0" smtClean="0">
                <a:solidFill>
                  <a:schemeClr val="bg1"/>
                </a:solidFill>
              </a:rPr>
              <a:t>％は再生可能エネルギーがこれから先</a:t>
            </a:r>
            <a:r>
              <a:rPr lang="ja-JP" altLang="en-US" sz="2400" dirty="0">
                <a:solidFill>
                  <a:schemeClr val="bg1"/>
                </a:solidFill>
              </a:rPr>
              <a:t>、</a:t>
            </a:r>
            <a:r>
              <a:rPr lang="ja-JP" altLang="en-US" sz="2400" dirty="0" smtClean="0">
                <a:solidFill>
                  <a:schemeClr val="bg1"/>
                </a:solidFill>
              </a:rPr>
              <a:t>自国の主なエネルギーの供給源になると予想</a:t>
            </a:r>
            <a:endParaRPr lang="en-US" altLang="ja-JP" sz="2400" dirty="0" smtClean="0">
              <a:solidFill>
                <a:schemeClr val="bg1"/>
              </a:solidFill>
            </a:endParaRPr>
          </a:p>
          <a:p>
            <a:pPr marL="285750" indent="-285750">
              <a:buFont typeface="Wingdings" panose="05000000000000000000" pitchFamily="2" charset="2"/>
              <a:buChar char="Ø"/>
            </a:pPr>
            <a:endParaRPr lang="en-US" sz="2400" dirty="0" smtClean="0">
              <a:solidFill>
                <a:schemeClr val="bg1"/>
              </a:solidFill>
            </a:endParaRPr>
          </a:p>
          <a:p>
            <a:pPr marL="285750" indent="-285750">
              <a:buFont typeface="Wingdings" panose="05000000000000000000" pitchFamily="2" charset="2"/>
              <a:buChar char="Ø"/>
            </a:pPr>
            <a:r>
              <a:rPr lang="en-US" altLang="ja-JP" sz="2400" dirty="0" smtClean="0">
                <a:solidFill>
                  <a:schemeClr val="bg1"/>
                </a:solidFill>
                <a:latin typeface="Arial Narrow" panose="020B0606020202030204" pitchFamily="34" charset="0"/>
              </a:rPr>
              <a:t>10</a:t>
            </a:r>
            <a:r>
              <a:rPr lang="ja-JP" altLang="en-US" sz="2400" dirty="0" smtClean="0">
                <a:solidFill>
                  <a:schemeClr val="bg1"/>
                </a:solidFill>
              </a:rPr>
              <a:t>年先の自国では太陽光発電が使われるだろうと最も多く回答</a:t>
            </a:r>
            <a:endParaRPr lang="en-US" sz="240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2978565308"/>
              </p:ext>
            </p:extLst>
          </p:nvPr>
        </p:nvGraphicFramePr>
        <p:xfrm>
          <a:off x="216131" y="1709437"/>
          <a:ext cx="7889171" cy="475849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339781" y="1516608"/>
            <a:ext cx="7533709" cy="338554"/>
          </a:xfrm>
          <a:prstGeom prst="rect">
            <a:avLst/>
          </a:prstGeom>
        </p:spPr>
        <p:txBody>
          <a:bodyPr wrap="square">
            <a:spAutoFit/>
          </a:bodyPr>
          <a:lstStyle/>
          <a:p>
            <a:pPr algn="ctr">
              <a:defRPr sz="1400" b="0" i="0" u="none" strike="noStrike" kern="1200" spc="0" baseline="0">
                <a:solidFill>
                  <a:prstClr val="white"/>
                </a:solidFill>
                <a:latin typeface="Arial Narrow" panose="020B0606020202030204" pitchFamily="34" charset="0"/>
                <a:ea typeface="+mn-ea"/>
                <a:cs typeface="+mn-cs"/>
              </a:defRPr>
            </a:pPr>
            <a:r>
              <a:rPr lang="ja-JP" altLang="en-US" sz="1600" b="1" dirty="0"/>
              <a:t>今から</a:t>
            </a:r>
            <a:r>
              <a:rPr lang="en-US" sz="1600" b="1" dirty="0"/>
              <a:t>10</a:t>
            </a:r>
            <a:r>
              <a:rPr lang="ja-JP" altLang="en-US" sz="1600" b="1" dirty="0"/>
              <a:t>年後のあなたの国では主なエネルギーの供給源はどれだと思いますか</a:t>
            </a:r>
            <a:endParaRPr lang="en-US" sz="1600" b="1" dirty="0"/>
          </a:p>
        </p:txBody>
      </p:sp>
    </p:spTree>
    <p:extLst>
      <p:ext uri="{BB962C8B-B14F-4D97-AF65-F5344CB8AC3E}">
        <p14:creationId xmlns:p14="http://schemas.microsoft.com/office/powerpoint/2010/main" val="3770411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smtClean="0"/>
              <a:t>研究質問</a:t>
            </a:r>
            <a:r>
              <a:rPr lang="en-US" altLang="ja-JP" dirty="0" smtClean="0"/>
              <a:t>3</a:t>
            </a:r>
            <a:br>
              <a:rPr lang="en-US" altLang="ja-JP" dirty="0" smtClean="0"/>
            </a:br>
            <a:r>
              <a:rPr lang="ja-JP" altLang="en-US" dirty="0"/>
              <a:t>研</a:t>
            </a:r>
            <a:r>
              <a:rPr lang="ja-JP" altLang="en-US" dirty="0" smtClean="0"/>
              <a:t>究</a:t>
            </a:r>
            <a:r>
              <a:rPr lang="ja-JP" altLang="en-US" dirty="0"/>
              <a:t>成</a:t>
            </a:r>
            <a:r>
              <a:rPr lang="ja-JP" altLang="en-US" dirty="0" smtClean="0"/>
              <a:t>果のまとめ</a:t>
            </a:r>
            <a:endParaRPr lang="en-US" dirty="0"/>
          </a:p>
        </p:txBody>
      </p:sp>
      <p:sp>
        <p:nvSpPr>
          <p:cNvPr id="3" name="Content Placeholder 2"/>
          <p:cNvSpPr>
            <a:spLocks noGrp="1"/>
          </p:cNvSpPr>
          <p:nvPr>
            <p:ph idx="1"/>
          </p:nvPr>
        </p:nvSpPr>
        <p:spPr>
          <a:xfrm>
            <a:off x="1097279" y="1989743"/>
            <a:ext cx="10018713" cy="3629661"/>
          </a:xfrm>
        </p:spPr>
        <p:txBody>
          <a:bodyPr>
            <a:noAutofit/>
          </a:bodyPr>
          <a:lstStyle/>
          <a:p>
            <a:pPr fontAlgn="base">
              <a:spcBef>
                <a:spcPts val="0"/>
              </a:spcBef>
            </a:pPr>
            <a:r>
              <a:rPr lang="ja-JP" altLang="en-US" dirty="0">
                <a:latin typeface="MS Gothic" panose="020B0609070205080204" pitchFamily="49" charset="-128"/>
                <a:ea typeface="MS Gothic" panose="020B0609070205080204" pitchFamily="49" charset="-128"/>
              </a:rPr>
              <a:t>原子力は二酸化炭素の軽減につながるとは知ってはいるものの、両学生とも原子力発電所の建設・再開に反対</a:t>
            </a:r>
          </a:p>
          <a:p>
            <a:pPr lvl="1" fontAlgn="base"/>
            <a:r>
              <a:rPr lang="ja-JP" altLang="en-US" dirty="0">
                <a:latin typeface="MS Gothic" panose="020B0609070205080204" pitchFamily="49" charset="-128"/>
                <a:ea typeface="MS Gothic" panose="020B0609070205080204" pitchFamily="49" charset="-128"/>
              </a:rPr>
              <a:t>原子力は危険を伴うという考えから、避ける傾向にある</a:t>
            </a:r>
          </a:p>
          <a:p>
            <a:pPr fontAlgn="base"/>
            <a:r>
              <a:rPr lang="ja-JP" altLang="en-US" dirty="0">
                <a:latin typeface="MS Gothic" panose="020B0609070205080204" pitchFamily="49" charset="-128"/>
                <a:ea typeface="MS Gothic" panose="020B0609070205080204" pitchFamily="49" charset="-128"/>
              </a:rPr>
              <a:t>どちらの学生も環境への影響を重要視</a:t>
            </a:r>
          </a:p>
          <a:p>
            <a:pPr lvl="1" fontAlgn="base"/>
            <a:r>
              <a:rPr lang="ja-JP" altLang="en-US" dirty="0">
                <a:latin typeface="MS Gothic" panose="020B0609070205080204" pitchFamily="49" charset="-128"/>
                <a:ea typeface="MS Gothic" panose="020B0609070205080204" pitchFamily="49" charset="-128"/>
              </a:rPr>
              <a:t>再生可能エネルギーを過大評価しがち</a:t>
            </a:r>
          </a:p>
          <a:p>
            <a:pPr fontAlgn="base"/>
            <a:r>
              <a:rPr lang="ja-JP" altLang="en-US" dirty="0">
                <a:latin typeface="MS Gothic" panose="020B0609070205080204" pitchFamily="49" charset="-128"/>
                <a:ea typeface="MS Gothic" panose="020B0609070205080204" pitchFamily="49" charset="-128"/>
              </a:rPr>
              <a:t>エネルギー供給源に対する期待は非現実的</a:t>
            </a:r>
          </a:p>
          <a:p>
            <a:pPr lvl="1" fontAlgn="base">
              <a:spcBef>
                <a:spcPts val="0"/>
              </a:spcBef>
            </a:pPr>
            <a:r>
              <a:rPr lang="ja-JP" altLang="en-US" dirty="0">
                <a:latin typeface="MS Gothic" panose="020B0609070205080204" pitchFamily="49" charset="-128"/>
                <a:ea typeface="MS Gothic" panose="020B0609070205080204" pitchFamily="49" charset="-128"/>
              </a:rPr>
              <a:t>両学生の</a:t>
            </a:r>
            <a:r>
              <a:rPr lang="en-US" altLang="ja-JP" dirty="0">
                <a:latin typeface="MS Gothic" panose="020B0609070205080204" pitchFamily="49" charset="-128"/>
                <a:ea typeface="MS Gothic" panose="020B0609070205080204" pitchFamily="49" charset="-128"/>
              </a:rPr>
              <a:t>58</a:t>
            </a:r>
            <a:r>
              <a:rPr lang="ja-JP" altLang="en-US" dirty="0">
                <a:latin typeface="MS Gothic" panose="020B0609070205080204" pitchFamily="49" charset="-128"/>
                <a:ea typeface="MS Gothic" panose="020B0609070205080204" pitchFamily="49" charset="-128"/>
              </a:rPr>
              <a:t>％が、再生可能エネルギーがこれから</a:t>
            </a:r>
            <a:r>
              <a:rPr lang="en-US" altLang="ja-JP" dirty="0">
                <a:latin typeface="MS Gothic" panose="020B0609070205080204" pitchFamily="49" charset="-128"/>
                <a:ea typeface="MS Gothic" panose="020B0609070205080204" pitchFamily="49" charset="-128"/>
              </a:rPr>
              <a:t>10</a:t>
            </a:r>
            <a:r>
              <a:rPr lang="ja-JP" altLang="en-US" dirty="0">
                <a:latin typeface="MS Gothic" panose="020B0609070205080204" pitchFamily="49" charset="-128"/>
                <a:ea typeface="MS Gothic" panose="020B0609070205080204" pitchFamily="49" charset="-128"/>
              </a:rPr>
              <a:t>年先最も高いエネルギー供給源になるだろうと予測</a:t>
            </a:r>
            <a:endParaRPr lang="ja-JP" altLang="en-US"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3356269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r>
              <a:rPr lang="ja-JP" altLang="en-US" dirty="0"/>
              <a:t>研究結果の結論</a:t>
            </a:r>
            <a:endParaRPr lang="en-US" dirty="0"/>
          </a:p>
        </p:txBody>
      </p:sp>
      <p:sp>
        <p:nvSpPr>
          <p:cNvPr id="3" name="Content Placeholder 2"/>
          <p:cNvSpPr>
            <a:spLocks noGrp="1"/>
          </p:cNvSpPr>
          <p:nvPr>
            <p:ph idx="1"/>
          </p:nvPr>
        </p:nvSpPr>
        <p:spPr>
          <a:xfrm>
            <a:off x="1097279" y="1469967"/>
            <a:ext cx="10018713" cy="4714702"/>
          </a:xfrm>
        </p:spPr>
        <p:txBody>
          <a:bodyPr>
            <a:noAutofit/>
          </a:bodyPr>
          <a:lstStyle/>
          <a:p>
            <a:pPr fontAlgn="base">
              <a:spcBef>
                <a:spcPts val="0"/>
              </a:spcBef>
            </a:pPr>
            <a:r>
              <a:rPr lang="ja-JP" altLang="en-US" dirty="0">
                <a:latin typeface="MS Gothic" panose="020B0609070205080204" pitchFamily="49" charset="-128"/>
                <a:ea typeface="MS Gothic" panose="020B0609070205080204" pitchFamily="49" charset="-128"/>
              </a:rPr>
              <a:t>多くの社会的要因が学生の原子力に対する意見に影響</a:t>
            </a:r>
          </a:p>
          <a:p>
            <a:pPr lvl="1" fontAlgn="base"/>
            <a:r>
              <a:rPr lang="ja-JP" altLang="en-US" dirty="0">
                <a:latin typeface="MS Gothic" panose="020B0609070205080204" pitchFamily="49" charset="-128"/>
                <a:ea typeface="MS Gothic" panose="020B0609070205080204" pitchFamily="49" charset="-128"/>
              </a:rPr>
              <a:t>学生の住んでいる国、最近の原発事故、大衆の意見</a:t>
            </a:r>
          </a:p>
          <a:p>
            <a:pPr fontAlgn="base"/>
            <a:r>
              <a:rPr lang="ja-JP" altLang="en-US" dirty="0">
                <a:latin typeface="MS Gothic" panose="020B0609070205080204" pitchFamily="49" charset="-128"/>
                <a:ea typeface="MS Gothic" panose="020B0609070205080204" pitchFamily="49" charset="-128"/>
              </a:rPr>
              <a:t>原子力に対する固定概念が学生等の意見に大きく左右</a:t>
            </a:r>
          </a:p>
          <a:p>
            <a:pPr lvl="1" fontAlgn="base"/>
            <a:r>
              <a:rPr lang="ja-JP" altLang="en-US" dirty="0">
                <a:latin typeface="MS Gothic" panose="020B0609070205080204" pitchFamily="49" charset="-128"/>
                <a:ea typeface="MS Gothic" panose="020B0609070205080204" pitchFamily="49" charset="-128"/>
              </a:rPr>
              <a:t>学生の多くが液体状の汚染物で環境に漏れる等と回答</a:t>
            </a:r>
          </a:p>
          <a:p>
            <a:pPr fontAlgn="base"/>
            <a:r>
              <a:rPr lang="ja-JP" altLang="en-US" dirty="0">
                <a:latin typeface="MS Gothic" panose="020B0609070205080204" pitchFamily="49" charset="-128"/>
                <a:ea typeface="MS Gothic" panose="020B0609070205080204" pitchFamily="49" charset="-128"/>
              </a:rPr>
              <a:t>日本人学生は原子力に対して強い意見を持っている</a:t>
            </a:r>
          </a:p>
          <a:p>
            <a:pPr lvl="1" fontAlgn="base"/>
            <a:r>
              <a:rPr lang="ja-JP" altLang="en-US" dirty="0">
                <a:latin typeface="MS Gothic" panose="020B0609070205080204" pitchFamily="49" charset="-128"/>
                <a:ea typeface="MS Gothic" panose="020B0609070205080204" pitchFamily="49" charset="-128"/>
              </a:rPr>
              <a:t>福島第一原子力発電所事故の影響による可能性</a:t>
            </a:r>
          </a:p>
          <a:p>
            <a:pPr fontAlgn="base"/>
            <a:r>
              <a:rPr lang="ja-JP" altLang="en-US" dirty="0">
                <a:latin typeface="MS Gothic" panose="020B0609070205080204" pitchFamily="49" charset="-128"/>
                <a:ea typeface="MS Gothic" panose="020B0609070205080204" pitchFamily="49" charset="-128"/>
              </a:rPr>
              <a:t>アメリカ人学生はあまり危険視しておらず、意見は様々</a:t>
            </a:r>
          </a:p>
          <a:p>
            <a:pPr lvl="1" fontAlgn="base">
              <a:spcBef>
                <a:spcPts val="0"/>
              </a:spcBef>
            </a:pPr>
            <a:r>
              <a:rPr lang="ja-JP" altLang="en-US" dirty="0">
                <a:latin typeface="MS Gothic" panose="020B0609070205080204" pitchFamily="49" charset="-128"/>
                <a:ea typeface="MS Gothic" panose="020B0609070205080204" pitchFamily="49" charset="-128"/>
              </a:rPr>
              <a:t>原発事故を経験していないことと関係している可能性</a:t>
            </a:r>
            <a:endParaRPr lang="ja-JP" altLang="en-US"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661240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r>
              <a:rPr lang="ja-JP" altLang="en-US" dirty="0"/>
              <a:t>結論と考察</a:t>
            </a:r>
            <a:endParaRPr lang="en-US" dirty="0"/>
          </a:p>
        </p:txBody>
      </p:sp>
      <p:sp>
        <p:nvSpPr>
          <p:cNvPr id="3" name="Content Placeholder 2"/>
          <p:cNvSpPr>
            <a:spLocks noGrp="1"/>
          </p:cNvSpPr>
          <p:nvPr>
            <p:ph idx="1"/>
          </p:nvPr>
        </p:nvSpPr>
        <p:spPr>
          <a:xfrm>
            <a:off x="1097280" y="1331468"/>
            <a:ext cx="9956367" cy="5085957"/>
          </a:xfrm>
        </p:spPr>
        <p:txBody>
          <a:bodyPr/>
          <a:lstStyle/>
          <a:p>
            <a:r>
              <a:rPr lang="ja-JP" altLang="en-US" dirty="0" smtClean="0">
                <a:latin typeface="MS Gothic" panose="020B0609070205080204" pitchFamily="49" charset="-128"/>
                <a:ea typeface="MS Gothic" panose="020B0609070205080204" pitchFamily="49" charset="-128"/>
              </a:rPr>
              <a:t>学生の原子力についての知識がそれぞれの意見に影響</a:t>
            </a:r>
            <a:endParaRPr lang="en-US" altLang="ja-JP" dirty="0" smtClean="0">
              <a:latin typeface="MS Gothic" panose="020B0609070205080204" pitchFamily="49" charset="-128"/>
              <a:ea typeface="MS Gothic" panose="020B0609070205080204" pitchFamily="49" charset="-128"/>
            </a:endParaRPr>
          </a:p>
          <a:p>
            <a:pPr lvl="1"/>
            <a:r>
              <a:rPr lang="ja-JP" altLang="en-US" dirty="0" smtClean="0">
                <a:latin typeface="MS Gothic" panose="020B0609070205080204" pitchFamily="49" charset="-128"/>
                <a:ea typeface="MS Gothic" panose="020B0609070205080204" pitchFamily="49" charset="-128"/>
              </a:rPr>
              <a:t>正答率の低かった学生は原子力について否定的になる傾向がある</a:t>
            </a:r>
            <a:endParaRPr lang="en-US" altLang="ja-JP" dirty="0" smtClean="0">
              <a:latin typeface="MS Gothic" panose="020B0609070205080204" pitchFamily="49" charset="-128"/>
              <a:ea typeface="MS Gothic" panose="020B0609070205080204" pitchFamily="49" charset="-128"/>
            </a:endParaRPr>
          </a:p>
          <a:p>
            <a:r>
              <a:rPr lang="ja-JP" altLang="en-US" dirty="0" smtClean="0">
                <a:latin typeface="MS Gothic" panose="020B0609070205080204" pitchFamily="49" charset="-128"/>
                <a:ea typeface="MS Gothic" panose="020B0609070205080204" pitchFamily="49" charset="-128"/>
              </a:rPr>
              <a:t>原子力は二酸化炭素の排出を軽減する有効な方法として認知</a:t>
            </a:r>
            <a:endParaRPr lang="en-US" altLang="ja-JP" dirty="0" smtClean="0">
              <a:latin typeface="MS Gothic" panose="020B0609070205080204" pitchFamily="49" charset="-128"/>
              <a:ea typeface="MS Gothic" panose="020B0609070205080204" pitchFamily="49" charset="-128"/>
            </a:endParaRPr>
          </a:p>
          <a:p>
            <a:pPr lvl="1"/>
            <a:r>
              <a:rPr lang="ja-JP" altLang="en-US" dirty="0" smtClean="0">
                <a:latin typeface="MS Gothic" panose="020B0609070205080204" pitchFamily="49" charset="-128"/>
                <a:ea typeface="MS Gothic" panose="020B0609070205080204" pitchFamily="49" charset="-128"/>
              </a:rPr>
              <a:t>ほとんどの学生は原子力を再生可能エネルギーより優先することはなかっ</a:t>
            </a:r>
            <a:r>
              <a:rPr lang="ja-JP" altLang="en-US" dirty="0" smtClean="0">
                <a:latin typeface="MS Gothic" panose="020B0609070205080204" pitchFamily="49" charset="-128"/>
                <a:ea typeface="MS Gothic" panose="020B0609070205080204" pitchFamily="49" charset="-128"/>
              </a:rPr>
              <a:t>た</a:t>
            </a:r>
            <a:endParaRPr lang="en-US" altLang="ja-JP" dirty="0" smtClean="0">
              <a:latin typeface="MS Gothic" panose="020B0609070205080204" pitchFamily="49" charset="-128"/>
              <a:ea typeface="MS Gothic" panose="020B0609070205080204" pitchFamily="49" charset="-128"/>
            </a:endParaRPr>
          </a:p>
          <a:p>
            <a:pPr fontAlgn="base">
              <a:spcBef>
                <a:spcPts val="500"/>
              </a:spcBef>
            </a:pPr>
            <a:r>
              <a:rPr lang="ja-JP" altLang="en-US" dirty="0">
                <a:latin typeface="MS Gothic" panose="020B0609070205080204" pitchFamily="49" charset="-128"/>
                <a:ea typeface="MS Gothic" panose="020B0609070205080204" pitchFamily="49" charset="-128"/>
              </a:rPr>
              <a:t>原子力に関する正しい知識を持つことの大切さ</a:t>
            </a:r>
          </a:p>
          <a:p>
            <a:pPr lvl="1" fontAlgn="base"/>
            <a:r>
              <a:rPr lang="ja-JP" altLang="en-US" dirty="0">
                <a:latin typeface="MS Gothic" panose="020B0609070205080204" pitchFamily="49" charset="-128"/>
                <a:ea typeface="MS Gothic" panose="020B0609070205080204" pitchFamily="49" charset="-128"/>
              </a:rPr>
              <a:t>原発事故等が起きてからでなく、事前に自ら進んで学ぶべき</a:t>
            </a:r>
          </a:p>
          <a:p>
            <a:pPr fontAlgn="base">
              <a:spcBef>
                <a:spcPts val="500"/>
              </a:spcBef>
            </a:pPr>
            <a:r>
              <a:rPr lang="ja-JP" altLang="en-US" dirty="0">
                <a:latin typeface="MS Gothic" panose="020B0609070205080204" pitchFamily="49" charset="-128"/>
                <a:ea typeface="MS Gothic" panose="020B0609070205080204" pitchFamily="49" charset="-128"/>
              </a:rPr>
              <a:t>全てのエネルギー供給源を利用することの重要さ</a:t>
            </a:r>
          </a:p>
          <a:p>
            <a:pPr lvl="1" fontAlgn="base">
              <a:spcBef>
                <a:spcPts val="0"/>
              </a:spcBef>
            </a:pPr>
            <a:r>
              <a:rPr lang="ja-JP" altLang="en-US" dirty="0">
                <a:latin typeface="MS Gothic" panose="020B0609070205080204" pitchFamily="49" charset="-128"/>
                <a:ea typeface="MS Gothic" panose="020B0609070205080204" pitchFamily="49" charset="-128"/>
              </a:rPr>
              <a:t>たった一つのエネルギー源だけでは十分でないということを理解す</a:t>
            </a:r>
            <a:r>
              <a:rPr lang="ja-JP" altLang="en-US" dirty="0" smtClean="0">
                <a:latin typeface="MS Gothic" panose="020B0609070205080204" pitchFamily="49" charset="-128"/>
                <a:ea typeface="MS Gothic" panose="020B0609070205080204" pitchFamily="49" charset="-128"/>
              </a:rPr>
              <a:t>る</a:t>
            </a:r>
            <a:endParaRPr lang="ja-JP" altLang="en-US"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3102014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780854"/>
            <a:ext cx="10018713" cy="3912524"/>
          </a:xfrm>
        </p:spPr>
        <p:txBody>
          <a:bodyPr>
            <a:normAutofit/>
          </a:bodyPr>
          <a:lstStyle/>
          <a:p>
            <a:pPr marL="45720" indent="0">
              <a:buNone/>
            </a:pPr>
            <a:r>
              <a:rPr lang="ja-JP" altLang="en-US" sz="3200" dirty="0">
                <a:latin typeface="MS Gothic" panose="020B0609070205080204" pitchFamily="49" charset="-128"/>
                <a:ea typeface="MS Gothic" panose="020B0609070205080204" pitchFamily="49" charset="-128"/>
              </a:rPr>
              <a:t>研</a:t>
            </a:r>
            <a:r>
              <a:rPr lang="ja-JP" altLang="en-US" sz="3200" dirty="0" smtClean="0">
                <a:latin typeface="MS Gothic" panose="020B0609070205080204" pitchFamily="49" charset="-128"/>
                <a:ea typeface="MS Gothic" panose="020B0609070205080204" pitchFamily="49" charset="-128"/>
              </a:rPr>
              <a:t>究の限界</a:t>
            </a:r>
            <a:endParaRPr lang="en-US" sz="3200" dirty="0" smtClean="0">
              <a:latin typeface="MS Gothic" panose="020B0609070205080204" pitchFamily="49" charset="-128"/>
              <a:ea typeface="MS Gothic" panose="020B0609070205080204" pitchFamily="49" charset="-128"/>
            </a:endParaRPr>
          </a:p>
          <a:p>
            <a:r>
              <a:rPr lang="ja-JP" altLang="en-US" sz="2400" dirty="0" smtClean="0">
                <a:latin typeface="MS Gothic" panose="020B0609070205080204" pitchFamily="49" charset="-128"/>
                <a:ea typeface="MS Gothic" panose="020B0609070205080204" pitchFamily="49" charset="-128"/>
              </a:rPr>
              <a:t>大多数の回答は</a:t>
            </a:r>
            <a:r>
              <a:rPr lang="en-US" altLang="ja-JP" sz="2400" dirty="0" smtClean="0">
                <a:latin typeface="MS Gothic" panose="020B0609070205080204" pitchFamily="49" charset="-128"/>
                <a:ea typeface="MS Gothic" panose="020B0609070205080204" pitchFamily="49" charset="-128"/>
              </a:rPr>
              <a:t>CSUMB</a:t>
            </a:r>
            <a:r>
              <a:rPr lang="ja-JP" altLang="en-US" sz="2400" dirty="0" smtClean="0">
                <a:latin typeface="MS Gothic" panose="020B0609070205080204" pitchFamily="49" charset="-128"/>
                <a:ea typeface="MS Gothic" panose="020B0609070205080204" pitchFamily="49" charset="-128"/>
              </a:rPr>
              <a:t>と滋賀県立大学の学生によるもの</a:t>
            </a:r>
            <a:endParaRPr lang="en-US" altLang="ja-JP" sz="2400" dirty="0" smtClean="0">
              <a:latin typeface="MS Gothic" panose="020B0609070205080204" pitchFamily="49" charset="-128"/>
              <a:ea typeface="MS Gothic" panose="020B0609070205080204" pitchFamily="49" charset="-128"/>
            </a:endParaRPr>
          </a:p>
          <a:p>
            <a:r>
              <a:rPr lang="ja-JP" altLang="en-US" sz="2400" dirty="0" smtClean="0">
                <a:latin typeface="MS Gothic" panose="020B0609070205080204" pitchFamily="49" charset="-128"/>
                <a:ea typeface="MS Gothic" panose="020B0609070205080204" pitchFamily="49" charset="-128"/>
              </a:rPr>
              <a:t>統計（</a:t>
            </a:r>
            <a:r>
              <a:rPr lang="en-US" altLang="ja-JP" dirty="0" smtClean="0">
                <a:latin typeface="MS Gothic" panose="020B0609070205080204" pitchFamily="49" charset="-128"/>
                <a:ea typeface="MS Gothic" panose="020B0609070205080204" pitchFamily="49" charset="-128"/>
              </a:rPr>
              <a:t>46</a:t>
            </a:r>
            <a:r>
              <a:rPr lang="ja-JP" altLang="en-US" sz="2400" dirty="0" smtClean="0">
                <a:latin typeface="MS Gothic" panose="020B0609070205080204" pitchFamily="49" charset="-128"/>
                <a:ea typeface="MS Gothic" panose="020B0609070205080204" pitchFamily="49" charset="-128"/>
              </a:rPr>
              <a:t>人の女子学生に対し男子学生は</a:t>
            </a:r>
            <a:r>
              <a:rPr lang="en-US" altLang="ja-JP" dirty="0" smtClean="0">
                <a:latin typeface="MS Gothic" panose="020B0609070205080204" pitchFamily="49" charset="-128"/>
                <a:ea typeface="MS Gothic" panose="020B0609070205080204" pitchFamily="49" charset="-128"/>
              </a:rPr>
              <a:t>21</a:t>
            </a:r>
            <a:r>
              <a:rPr lang="ja-JP" altLang="en-US" sz="2400" dirty="0" smtClean="0">
                <a:latin typeface="MS Gothic" panose="020B0609070205080204" pitchFamily="49" charset="-128"/>
                <a:ea typeface="MS Gothic" panose="020B0609070205080204" pitchFamily="49" charset="-128"/>
              </a:rPr>
              <a:t>人のみ）</a:t>
            </a:r>
            <a:endParaRPr lang="en-US" sz="2000" dirty="0" smtClean="0">
              <a:latin typeface="MS Gothic" panose="020B0609070205080204" pitchFamily="49" charset="-128"/>
              <a:ea typeface="MS Gothic" panose="020B0609070205080204" pitchFamily="49" charset="-128"/>
            </a:endParaRPr>
          </a:p>
          <a:p>
            <a:pPr marL="45720" indent="0">
              <a:buNone/>
            </a:pPr>
            <a:r>
              <a:rPr lang="ja-JP" altLang="en-US" sz="3200" dirty="0" smtClean="0">
                <a:latin typeface="MS Gothic" panose="020B0609070205080204" pitchFamily="49" charset="-128"/>
                <a:ea typeface="MS Gothic" panose="020B0609070205080204" pitchFamily="49" charset="-128"/>
              </a:rPr>
              <a:t>将</a:t>
            </a:r>
            <a:r>
              <a:rPr lang="ja-JP" altLang="en-US" sz="3200" dirty="0">
                <a:latin typeface="MS Gothic" panose="020B0609070205080204" pitchFamily="49" charset="-128"/>
                <a:ea typeface="MS Gothic" panose="020B0609070205080204" pitchFamily="49" charset="-128"/>
              </a:rPr>
              <a:t>来の研究課</a:t>
            </a:r>
            <a:r>
              <a:rPr lang="ja-JP" altLang="en-US" sz="3200" dirty="0" smtClean="0">
                <a:latin typeface="MS Gothic" panose="020B0609070205080204" pitchFamily="49" charset="-128"/>
                <a:ea typeface="MS Gothic" panose="020B0609070205080204" pitchFamily="49" charset="-128"/>
              </a:rPr>
              <a:t>題</a:t>
            </a:r>
            <a:endParaRPr lang="en-US" sz="3200" dirty="0" smtClean="0">
              <a:latin typeface="MS Gothic" panose="020B0609070205080204" pitchFamily="49" charset="-128"/>
              <a:ea typeface="MS Gothic" panose="020B0609070205080204" pitchFamily="49" charset="-128"/>
            </a:endParaRPr>
          </a:p>
          <a:p>
            <a:r>
              <a:rPr lang="ja-JP" altLang="en-US" sz="2400" dirty="0" smtClean="0">
                <a:latin typeface="MS Gothic" panose="020B0609070205080204" pitchFamily="49" charset="-128"/>
                <a:ea typeface="MS Gothic" panose="020B0609070205080204" pitchFamily="49" charset="-128"/>
              </a:rPr>
              <a:t>報道機関が学生の意見に与える影響の調査</a:t>
            </a:r>
            <a:endParaRPr lang="en-US" altLang="ja-JP" sz="2400" dirty="0" smtClean="0">
              <a:latin typeface="MS Gothic" panose="020B0609070205080204" pitchFamily="49" charset="-128"/>
              <a:ea typeface="MS Gothic" panose="020B0609070205080204" pitchFamily="49" charset="-128"/>
            </a:endParaRPr>
          </a:p>
          <a:p>
            <a:r>
              <a:rPr lang="ja-JP" altLang="en-US" sz="2400" dirty="0" smtClean="0">
                <a:latin typeface="MS Gothic" panose="020B0609070205080204" pitchFamily="49" charset="-128"/>
                <a:ea typeface="MS Gothic" panose="020B0609070205080204" pitchFamily="49" charset="-128"/>
              </a:rPr>
              <a:t>教授等の原子力に関する知識・意見の調査</a:t>
            </a:r>
            <a:endParaRPr lang="en-US" sz="2400" dirty="0" smtClean="0">
              <a:latin typeface="MS Gothic" panose="020B0609070205080204" pitchFamily="49" charset="-128"/>
              <a:ea typeface="MS Gothic" panose="020B0609070205080204" pitchFamily="49" charset="-128"/>
            </a:endParaRPr>
          </a:p>
          <a:p>
            <a:endParaRPr lang="en-US" sz="2400" dirty="0" smtClean="0">
              <a:latin typeface="MS Gothic" panose="020B0609070205080204" pitchFamily="49" charset="-128"/>
              <a:ea typeface="MS Gothic" panose="020B0609070205080204" pitchFamily="49"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266" y="4438996"/>
            <a:ext cx="3646738" cy="2419004"/>
          </a:xfrm>
          <a:prstGeom prst="rect">
            <a:avLst/>
          </a:prstGeom>
        </p:spPr>
      </p:pic>
    </p:spTree>
    <p:extLst>
      <p:ext uri="{BB962C8B-B14F-4D97-AF65-F5344CB8AC3E}">
        <p14:creationId xmlns:p14="http://schemas.microsoft.com/office/powerpoint/2010/main" val="4055312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r>
              <a:rPr lang="ja-JP" altLang="en-US" dirty="0">
                <a:latin typeface="+mj-ea"/>
              </a:rPr>
              <a:t>参考文献一覧</a:t>
            </a:r>
            <a:endParaRPr lang="en-US" dirty="0"/>
          </a:p>
        </p:txBody>
      </p:sp>
      <p:sp>
        <p:nvSpPr>
          <p:cNvPr id="3" name="Content Placeholder 2"/>
          <p:cNvSpPr>
            <a:spLocks noGrp="1"/>
          </p:cNvSpPr>
          <p:nvPr>
            <p:ph idx="1"/>
          </p:nvPr>
        </p:nvSpPr>
        <p:spPr>
          <a:xfrm>
            <a:off x="1371599" y="1752599"/>
            <a:ext cx="10018713" cy="3124201"/>
          </a:xfrm>
        </p:spPr>
        <p:txBody>
          <a:bodyPr>
            <a:normAutofit fontScale="85000" lnSpcReduction="20000"/>
          </a:bodyPr>
          <a:lstStyle/>
          <a:p>
            <a:pPr lvl="0">
              <a:spcBef>
                <a:spcPts val="0"/>
              </a:spcBef>
              <a:buNone/>
            </a:pPr>
            <a:r>
              <a:rPr lang="en" sz="1900" dirty="0">
                <a:latin typeface="Times New Roman" panose="02020603050405020304" pitchFamily="18" charset="0"/>
                <a:cs typeface="Times New Roman" panose="02020603050405020304" pitchFamily="18" charset="0"/>
              </a:rPr>
              <a:t>Eckstein, R. (1997). Nuclear Power and Social Power. Philadelphia: Temple University Press.				</a:t>
            </a:r>
          </a:p>
          <a:p>
            <a:pPr lvl="0">
              <a:spcBef>
                <a:spcPts val="0"/>
              </a:spcBef>
              <a:buNone/>
            </a:pPr>
            <a:r>
              <a:rPr lang="en" sz="1900" dirty="0">
                <a:latin typeface="Times New Roman" panose="02020603050405020304" pitchFamily="18" charset="0"/>
                <a:cs typeface="Times New Roman" panose="02020603050405020304" pitchFamily="18" charset="0"/>
              </a:rPr>
              <a:t>Beckrich, A. (2014). Renewable energy. The Science Teacher, 81(9), 10.								</a:t>
            </a:r>
          </a:p>
          <a:p>
            <a:pPr lvl="0">
              <a:spcBef>
                <a:spcPts val="0"/>
              </a:spcBef>
              <a:buNone/>
            </a:pPr>
            <a:r>
              <a:rPr lang="en" sz="1900" dirty="0">
                <a:latin typeface="Times New Roman" panose="02020603050405020304" pitchFamily="18" charset="0"/>
                <a:cs typeface="Times New Roman" panose="02020603050405020304" pitchFamily="18" charset="0"/>
              </a:rPr>
              <a:t>Anon, . (2014). Renewable energy. Environmental Law &amp; Management, 26(6), 231.						</a:t>
            </a:r>
          </a:p>
          <a:p>
            <a:pPr lvl="0">
              <a:spcBef>
                <a:spcPts val="0"/>
              </a:spcBef>
              <a:buNone/>
            </a:pPr>
            <a:r>
              <a:rPr lang="en" sz="1900" dirty="0">
                <a:latin typeface="Times New Roman" panose="02020603050405020304" pitchFamily="18" charset="0"/>
                <a:cs typeface="Times New Roman" panose="02020603050405020304" pitchFamily="18" charset="0"/>
                <a:sym typeface="Arial"/>
              </a:rPr>
              <a:t>Seifried, D. , &amp; Witzel, W. (2010). Renewable Energy : The Facts. London ; Washington, DC: Earthscan.</a:t>
            </a:r>
            <a:r>
              <a:rPr lang="en" sz="1900" dirty="0">
                <a:latin typeface="Times New Roman" panose="02020603050405020304" pitchFamily="18" charset="0"/>
                <a:cs typeface="Times New Roman" panose="02020603050405020304" pitchFamily="18" charset="0"/>
              </a:rPr>
              <a:t>			</a:t>
            </a:r>
          </a:p>
          <a:p>
            <a:pPr lvl="0">
              <a:spcBef>
                <a:spcPts val="0"/>
              </a:spcBef>
              <a:buNone/>
            </a:pPr>
            <a:r>
              <a:rPr lang="en" sz="1900" dirty="0">
                <a:latin typeface="Times New Roman" panose="02020603050405020304" pitchFamily="18" charset="0"/>
                <a:cs typeface="Times New Roman" panose="02020603050405020304" pitchFamily="18" charset="0"/>
                <a:sym typeface="Arial"/>
              </a:rPr>
              <a:t>Bockris, J. (2009). Renewable Energies : Feasibility, Time and Cost Options. New York: Nova Science Publishers.</a:t>
            </a:r>
            <a:r>
              <a:rPr lang="en" sz="1900" dirty="0">
                <a:latin typeface="Times New Roman" panose="02020603050405020304" pitchFamily="18" charset="0"/>
                <a:cs typeface="Times New Roman" panose="02020603050405020304" pitchFamily="18" charset="0"/>
              </a:rPr>
              <a:t>		</a:t>
            </a:r>
            <a:r>
              <a:rPr lang="en" sz="1900" dirty="0">
                <a:latin typeface="Times New Roman" panose="02020603050405020304" pitchFamily="18" charset="0"/>
                <a:cs typeface="Times New Roman" panose="02020603050405020304" pitchFamily="18" charset="0"/>
                <a:sym typeface="Arial"/>
              </a:rPr>
              <a:t>Renewable Resources and Renewable Energy : A Global Challenge. (2012). Boca Raton: CRC Press.</a:t>
            </a:r>
            <a:r>
              <a:rPr lang="en" sz="1900" dirty="0">
                <a:latin typeface="Times New Roman" panose="02020603050405020304" pitchFamily="18" charset="0"/>
                <a:cs typeface="Times New Roman" panose="02020603050405020304" pitchFamily="18" charset="0"/>
              </a:rPr>
              <a:t>			</a:t>
            </a:r>
          </a:p>
          <a:p>
            <a:pPr lvl="0">
              <a:spcBef>
                <a:spcPts val="0"/>
              </a:spcBef>
              <a:buNone/>
            </a:pPr>
            <a:r>
              <a:rPr lang="en" sz="1900" dirty="0">
                <a:latin typeface="Times New Roman" panose="02020603050405020304" pitchFamily="18" charset="0"/>
                <a:cs typeface="Times New Roman" panose="02020603050405020304" pitchFamily="18" charset="0"/>
                <a:sym typeface="Arial"/>
              </a:rPr>
              <a:t>Brannan, D. , Heeter, J. , Bird, L. (2012). Made with Renewable Energy: How and Why Companies Are Labeling Consumer Products.                      </a:t>
            </a:r>
          </a:p>
          <a:p>
            <a:pPr lvl="0">
              <a:spcBef>
                <a:spcPts val="0"/>
              </a:spcBef>
              <a:buNone/>
            </a:pPr>
            <a:r>
              <a:rPr lang="en" sz="1900" dirty="0">
                <a:latin typeface="Times New Roman" panose="02020603050405020304" pitchFamily="18" charset="0"/>
                <a:cs typeface="Times New Roman" panose="02020603050405020304" pitchFamily="18" charset="0"/>
                <a:sym typeface="Arial"/>
              </a:rPr>
              <a:t>Golden, Colo.: National Renewable Energy Laboratory.</a:t>
            </a:r>
            <a:r>
              <a:rPr lang="en" sz="1900" dirty="0">
                <a:latin typeface="Times New Roman" panose="02020603050405020304" pitchFamily="18" charset="0"/>
                <a:cs typeface="Times New Roman" panose="02020603050405020304" pitchFamily="18" charset="0"/>
              </a:rPr>
              <a:t>											</a:t>
            </a:r>
          </a:p>
          <a:p>
            <a:pPr lvl="0">
              <a:spcBef>
                <a:spcPts val="0"/>
              </a:spcBef>
              <a:buNone/>
            </a:pPr>
            <a:r>
              <a:rPr lang="en" sz="1900" dirty="0">
                <a:latin typeface="Times New Roman" panose="02020603050405020304" pitchFamily="18" charset="0"/>
                <a:cs typeface="Times New Roman" panose="02020603050405020304" pitchFamily="18" charset="0"/>
                <a:sym typeface="Arial"/>
              </a:rPr>
              <a:t>Japan (2012). Nuclear Energy: Safety : Agreement Between the United States of America and Japan Effected by Exchange of Notes, March 9, 2012. [Washington, D.C.]: U.S. Dept. of State.</a:t>
            </a:r>
          </a:p>
          <a:p>
            <a:endParaRPr lang="en-US" dirty="0"/>
          </a:p>
        </p:txBody>
      </p:sp>
    </p:spTree>
    <p:extLst>
      <p:ext uri="{BB962C8B-B14F-4D97-AF65-F5344CB8AC3E}">
        <p14:creationId xmlns:p14="http://schemas.microsoft.com/office/powerpoint/2010/main" val="3378640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r>
              <a:rPr lang="ja-JP" altLang="en-US" dirty="0">
                <a:latin typeface="+mj-ea"/>
              </a:rPr>
              <a:t>参考文献一覧</a:t>
            </a:r>
            <a:endParaRPr lang="en-US" dirty="0"/>
          </a:p>
        </p:txBody>
      </p:sp>
      <p:sp>
        <p:nvSpPr>
          <p:cNvPr id="3" name="Content Placeholder 2"/>
          <p:cNvSpPr>
            <a:spLocks noGrp="1"/>
          </p:cNvSpPr>
          <p:nvPr>
            <p:ph idx="1"/>
          </p:nvPr>
        </p:nvSpPr>
        <p:spPr>
          <a:xfrm>
            <a:off x="1371600" y="1752599"/>
            <a:ext cx="10018713" cy="3124201"/>
          </a:xfrm>
        </p:spPr>
        <p:txBody>
          <a:bodyPr>
            <a:normAutofit fontScale="77500" lnSpcReduction="20000"/>
          </a:bodyPr>
          <a:lstStyle/>
          <a:p>
            <a:pPr marL="0" lvl="0" indent="0" eaLnBrk="0" fontAlgn="base" hangingPunct="0">
              <a:spcBef>
                <a:spcPct val="0"/>
              </a:spcBef>
              <a:spcAft>
                <a:spcPct val="0"/>
              </a:spcAft>
              <a:buClrTx/>
              <a:buSzTx/>
              <a:buNone/>
            </a:pPr>
            <a:r>
              <a:rPr lang="en-US" altLang="en-US" dirty="0">
                <a:latin typeface="Times New Roman" panose="02020603050405020304" pitchFamily="18" charset="0"/>
                <a:cs typeface="Times New Roman" panose="02020603050405020304" pitchFamily="18" charset="0"/>
              </a:rPr>
              <a:t>Fact Sheets. (</a:t>
            </a:r>
            <a:r>
              <a:rPr lang="en-US" altLang="en-US" dirty="0" err="1">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Retrieved December 9, 2015, from http://www.nei.org/master-document-folder/backgrounders/fact-sheets/chernobyl-accident-and-its-consequences</a:t>
            </a:r>
          </a:p>
          <a:p>
            <a:pPr marL="0" lvl="0" indent="0" eaLnBrk="0" fontAlgn="base" hangingPunct="0">
              <a:spcBef>
                <a:spcPct val="0"/>
              </a:spcBef>
              <a:spcAft>
                <a:spcPct val="0"/>
              </a:spcAft>
              <a:buClrTx/>
              <a:buSzTx/>
              <a:buNone/>
            </a:pPr>
            <a:endParaRPr lang="en-US" altLang="en-US"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altLang="en-US" dirty="0">
                <a:latin typeface="Times New Roman" panose="02020603050405020304" pitchFamily="18" charset="0"/>
                <a:cs typeface="Times New Roman" panose="02020603050405020304" pitchFamily="18" charset="0"/>
              </a:rPr>
              <a:t>Historical Timeline - Alternative Energy - ProCon.org. (</a:t>
            </a:r>
            <a:r>
              <a:rPr lang="en-US" altLang="en-US" dirty="0" err="1">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Retrieved December 9, 2015, from http://alternativeenergy.procon.org/view.timeline.php?timelineID=000015</a:t>
            </a:r>
          </a:p>
          <a:p>
            <a:pPr marL="0" lvl="0" indent="0" eaLnBrk="0" fontAlgn="base" hangingPunct="0">
              <a:spcBef>
                <a:spcPct val="0"/>
              </a:spcBef>
              <a:spcAft>
                <a:spcPct val="0"/>
              </a:spcAft>
              <a:buClrTx/>
              <a:buSzTx/>
              <a:buNone/>
            </a:pPr>
            <a:endParaRPr lang="en-US" altLang="en-US"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altLang="en-US" dirty="0">
                <a:latin typeface="Times New Roman" panose="02020603050405020304" pitchFamily="18" charset="0"/>
                <a:cs typeface="Times New Roman" panose="02020603050405020304" pitchFamily="18" charset="0"/>
              </a:rPr>
              <a:t>How Nuclear Power Works. (</a:t>
            </a:r>
            <a:r>
              <a:rPr lang="en-US" altLang="en-US" dirty="0" err="1">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Retrieved December 9, 2015, from http://www.ucsusa.org/nuclear-power/nuclear-power-technology/how-nuclear-power-works#.VjpYcfnF_uQ</a:t>
            </a:r>
          </a:p>
          <a:p>
            <a:pPr marL="0" lvl="0" indent="0" eaLnBrk="0" fontAlgn="base" hangingPunct="0">
              <a:spcBef>
                <a:spcPct val="0"/>
              </a:spcBef>
              <a:spcAft>
                <a:spcPct val="0"/>
              </a:spcAft>
              <a:buClrTx/>
              <a:buSzTx/>
              <a:buNone/>
            </a:pPr>
            <a:endParaRPr lang="en-US" altLang="en-US"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altLang="en-US" dirty="0">
                <a:latin typeface="Times New Roman" panose="02020603050405020304" pitchFamily="18" charset="0"/>
                <a:cs typeface="Times New Roman" panose="02020603050405020304" pitchFamily="18" charset="0"/>
              </a:rPr>
              <a:t>International Atomic Energy Agency (IAEA). (</a:t>
            </a:r>
            <a:r>
              <a:rPr lang="en-US" altLang="en-US" dirty="0" err="1">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Retrieved December 9, 2015, from http://www-pub.iaea.org/books/IAEABooks/10881/Advances-in-Nuclear-Forensics-Countering-the-Evolving-Threat-of-Nuclear-and-Other-Radioactive-Material-out-of-Regulatory-Control</a:t>
            </a:r>
          </a:p>
          <a:p>
            <a:endParaRPr lang="en-US" dirty="0"/>
          </a:p>
        </p:txBody>
      </p:sp>
    </p:spTree>
    <p:extLst>
      <p:ext uri="{BB962C8B-B14F-4D97-AF65-F5344CB8AC3E}">
        <p14:creationId xmlns:p14="http://schemas.microsoft.com/office/powerpoint/2010/main" val="2036011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r>
              <a:rPr lang="ja-JP" altLang="en-US" dirty="0">
                <a:latin typeface="+mj-ea"/>
              </a:rPr>
              <a:t>参考文</a:t>
            </a:r>
            <a:r>
              <a:rPr lang="ja-JP" altLang="en-US" dirty="0" smtClean="0">
                <a:latin typeface="+mj-ea"/>
              </a:rPr>
              <a:t>献</a:t>
            </a:r>
            <a:r>
              <a:rPr lang="ja-JP" altLang="en-US" dirty="0">
                <a:latin typeface="+mj-ea"/>
              </a:rPr>
              <a:t>一</a:t>
            </a:r>
            <a:r>
              <a:rPr lang="ja-JP" altLang="en-US" dirty="0" smtClean="0">
                <a:latin typeface="+mj-ea"/>
              </a:rPr>
              <a:t>覧</a:t>
            </a:r>
            <a:endParaRPr lang="en-US" dirty="0">
              <a:latin typeface="+mj-ea"/>
            </a:endParaRPr>
          </a:p>
        </p:txBody>
      </p:sp>
      <p:sp>
        <p:nvSpPr>
          <p:cNvPr id="3" name="Content Placeholder 2"/>
          <p:cNvSpPr>
            <a:spLocks noGrp="1"/>
          </p:cNvSpPr>
          <p:nvPr>
            <p:ph idx="1"/>
          </p:nvPr>
        </p:nvSpPr>
        <p:spPr>
          <a:xfrm>
            <a:off x="1371600" y="1752599"/>
            <a:ext cx="10018713" cy="3124201"/>
          </a:xfrm>
        </p:spPr>
        <p:txBody>
          <a:bodyPr/>
          <a:lstStyle/>
          <a:p>
            <a:pPr marL="0" lvl="0" indent="0" eaLnBrk="0" fontAlgn="base" hangingPunct="0">
              <a:spcBef>
                <a:spcPct val="0"/>
              </a:spcBef>
              <a:spcAft>
                <a:spcPct val="0"/>
              </a:spcAft>
              <a:buClrTx/>
              <a:buSzTx/>
              <a:buNone/>
            </a:pPr>
            <a:r>
              <a:rPr lang="en-US" altLang="en-US" dirty="0">
                <a:latin typeface="Times New Roman" panose="02020603050405020304" pitchFamily="18" charset="0"/>
                <a:cs typeface="Times New Roman" panose="02020603050405020304" pitchFamily="18" charset="0"/>
              </a:rPr>
              <a:t>World Energy Council. (</a:t>
            </a:r>
            <a:r>
              <a:rPr lang="en-US" altLang="en-US" dirty="0" err="1">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Retrieved December 9, 2015, from https://www.worldenergy.org/data/resources/</a:t>
            </a:r>
          </a:p>
          <a:p>
            <a:pPr marL="0" lvl="0" indent="0" eaLnBrk="0" fontAlgn="base" hangingPunct="0">
              <a:spcBef>
                <a:spcPct val="0"/>
              </a:spcBef>
              <a:spcAft>
                <a:spcPct val="0"/>
              </a:spcAft>
              <a:buClrTx/>
              <a:buSzTx/>
              <a:buNone/>
            </a:pPr>
            <a:endParaRPr lang="en-US" altLang="en-US"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altLang="en-US" dirty="0">
                <a:latin typeface="Times New Roman" panose="02020603050405020304" pitchFamily="18" charset="0"/>
                <a:cs typeface="Times New Roman" panose="02020603050405020304" pitchFamily="18" charset="0"/>
              </a:rPr>
              <a:t>World Nuclear Association. (</a:t>
            </a:r>
            <a:r>
              <a:rPr lang="en-US" altLang="en-US" dirty="0" err="1">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Retrieved December 9, 2015, from http://www.world-nuclear.org/</a:t>
            </a:r>
          </a:p>
          <a:p>
            <a:pPr marL="0" lvl="0" indent="0" eaLnBrk="0" fontAlgn="base" hangingPunct="0">
              <a:spcBef>
                <a:spcPct val="0"/>
              </a:spcBef>
              <a:spcAft>
                <a:spcPct val="0"/>
              </a:spcAft>
              <a:buClrTx/>
              <a:buSzTx/>
              <a:buNone/>
            </a:pPr>
            <a:endParaRPr lang="en-US" altLang="en-US"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ClrTx/>
              <a:buSzTx/>
              <a:buNone/>
            </a:pPr>
            <a:r>
              <a:rPr lang="en-US" altLang="en-US" dirty="0">
                <a:latin typeface="Times New Roman" panose="02020603050405020304" pitchFamily="18" charset="0"/>
                <a:cs typeface="Times New Roman" panose="02020603050405020304" pitchFamily="18" charset="0"/>
              </a:rPr>
              <a:t>World Nuclear Association. (</a:t>
            </a:r>
            <a:r>
              <a:rPr lang="en-US" altLang="en-US" dirty="0" err="1">
                <a:latin typeface="Times New Roman" panose="02020603050405020304" pitchFamily="18" charset="0"/>
                <a:cs typeface="Times New Roman" panose="02020603050405020304" pitchFamily="18" charset="0"/>
              </a:rPr>
              <a:t>n.d.</a:t>
            </a:r>
            <a:r>
              <a:rPr lang="en-US" altLang="en-US" dirty="0">
                <a:latin typeface="Times New Roman" panose="02020603050405020304" pitchFamily="18" charset="0"/>
                <a:cs typeface="Times New Roman" panose="02020603050405020304" pitchFamily="18" charset="0"/>
              </a:rPr>
              <a:t>). Retrieved December 9, 2015, from http://www.world-nuclear.org/info/Country-Profiles/Countries-G-N/Japan/</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83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a:latin typeface="+mj-ea"/>
              </a:rPr>
              <a:t>研究質問</a:t>
            </a:r>
            <a:endParaRPr lang="en-US" dirty="0">
              <a:latin typeface="+mj-ea"/>
            </a:endParaRPr>
          </a:p>
        </p:txBody>
      </p:sp>
      <p:sp>
        <p:nvSpPr>
          <p:cNvPr id="3" name="Content Placeholder 2"/>
          <p:cNvSpPr>
            <a:spLocks noGrp="1"/>
          </p:cNvSpPr>
          <p:nvPr>
            <p:ph idx="1"/>
          </p:nvPr>
        </p:nvSpPr>
        <p:spPr>
          <a:xfrm>
            <a:off x="1097280" y="1752599"/>
            <a:ext cx="10018713" cy="3124201"/>
          </a:xfrm>
        </p:spPr>
        <p:txBody>
          <a:bodyPr>
            <a:normAutofit/>
          </a:bodyPr>
          <a:lstStyle/>
          <a:p>
            <a:pPr marL="0" lvl="0" indent="0" eaLnBrk="0" fontAlgn="base" hangingPunct="0">
              <a:lnSpc>
                <a:spcPct val="100000"/>
              </a:lnSpc>
              <a:spcBef>
                <a:spcPct val="0"/>
              </a:spcBef>
              <a:spcAft>
                <a:spcPct val="0"/>
              </a:spcAft>
              <a:buNone/>
            </a:pPr>
            <a:r>
              <a:rPr lang="en-US" altLang="ja-JP" sz="2400" dirty="0">
                <a:latin typeface="+mj-ea"/>
                <a:ea typeface="+mj-ea"/>
                <a:cs typeface="Times New Roman" panose="02020603050405020304" pitchFamily="18" charset="0"/>
              </a:rPr>
              <a:t>1</a:t>
            </a:r>
            <a:r>
              <a:rPr lang="en-US" altLang="ja-JP" sz="2400" dirty="0" smtClean="0">
                <a:latin typeface="+mj-ea"/>
                <a:ea typeface="+mj-ea"/>
                <a:cs typeface="Times New Roman" panose="02020603050405020304" pitchFamily="18" charset="0"/>
              </a:rPr>
              <a:t>) </a:t>
            </a:r>
            <a:r>
              <a:rPr lang="ja-JP" altLang="en-US" sz="2400" dirty="0"/>
              <a:t>原子力発電がどのように機能しているかについて学生はどの程度知っているのか</a:t>
            </a:r>
            <a:endParaRPr lang="ja-JP" altLang="en-US" sz="2400" dirty="0">
              <a:latin typeface="+mj-ea"/>
              <a:ea typeface="+mj-ea"/>
            </a:endParaRPr>
          </a:p>
          <a:p>
            <a:pPr marL="0" lvl="0" indent="0" eaLnBrk="0" fontAlgn="base" hangingPunct="0">
              <a:lnSpc>
                <a:spcPct val="100000"/>
              </a:lnSpc>
              <a:spcBef>
                <a:spcPct val="0"/>
              </a:spcBef>
              <a:spcAft>
                <a:spcPct val="0"/>
              </a:spcAft>
              <a:buNone/>
            </a:pPr>
            <a:endParaRPr lang="en-US" altLang="ja-JP" sz="2400" dirty="0">
              <a:latin typeface="+mj-ea"/>
              <a:ea typeface="+mj-ea"/>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ja-JP" sz="2400" dirty="0">
                <a:latin typeface="+mj-ea"/>
                <a:ea typeface="+mj-ea"/>
                <a:cs typeface="Times New Roman" panose="02020603050405020304" pitchFamily="18" charset="0"/>
              </a:rPr>
              <a:t>2) </a:t>
            </a:r>
            <a:r>
              <a:rPr lang="ja-JP" altLang="en-US" sz="2400" dirty="0">
                <a:latin typeface="+mj-ea"/>
                <a:ea typeface="+mj-ea"/>
                <a:cs typeface="Times New Roman" panose="02020603050405020304" pitchFamily="18" charset="0"/>
              </a:rPr>
              <a:t>原子力発電の使用について大学生はどのような意見を持っているの</a:t>
            </a:r>
            <a:r>
              <a:rPr lang="ja-JP" altLang="en-US" sz="2400" dirty="0" smtClean="0">
                <a:latin typeface="+mj-ea"/>
                <a:ea typeface="+mj-ea"/>
                <a:cs typeface="Times New Roman" panose="02020603050405020304" pitchFamily="18" charset="0"/>
              </a:rPr>
              <a:t>か</a:t>
            </a:r>
            <a:endParaRPr lang="ja-JP" altLang="en-US" sz="2400" dirty="0">
              <a:latin typeface="+mj-ea"/>
              <a:ea typeface="+mj-ea"/>
            </a:endParaRPr>
          </a:p>
          <a:p>
            <a:pPr marL="0" lvl="0" indent="0" eaLnBrk="0" fontAlgn="base" hangingPunct="0">
              <a:lnSpc>
                <a:spcPct val="100000"/>
              </a:lnSpc>
              <a:spcBef>
                <a:spcPct val="0"/>
              </a:spcBef>
              <a:spcAft>
                <a:spcPct val="0"/>
              </a:spcAft>
              <a:buNone/>
            </a:pPr>
            <a:endParaRPr lang="en-US" altLang="ja-JP" sz="2400" dirty="0">
              <a:latin typeface="+mj-ea"/>
              <a:ea typeface="+mj-ea"/>
              <a:cs typeface="Times New Roman" panose="02020603050405020304" pitchFamily="18" charset="0"/>
            </a:endParaRPr>
          </a:p>
          <a:p>
            <a:pPr marL="0" lvl="0" indent="0" eaLnBrk="0" fontAlgn="base" hangingPunct="0">
              <a:lnSpc>
                <a:spcPct val="100000"/>
              </a:lnSpc>
              <a:spcBef>
                <a:spcPct val="0"/>
              </a:spcBef>
              <a:spcAft>
                <a:spcPct val="0"/>
              </a:spcAft>
              <a:buNone/>
            </a:pPr>
            <a:r>
              <a:rPr lang="en-US" altLang="ja-JP" sz="2400" dirty="0" smtClean="0">
                <a:latin typeface="+mj-ea"/>
                <a:ea typeface="+mj-ea"/>
                <a:cs typeface="Times New Roman" panose="02020603050405020304" pitchFamily="18" charset="0"/>
              </a:rPr>
              <a:t>3) </a:t>
            </a:r>
            <a:r>
              <a:rPr lang="ja-JP" altLang="en-US" sz="2400" dirty="0" smtClean="0">
                <a:latin typeface="+mj-ea"/>
                <a:ea typeface="+mj-ea"/>
              </a:rPr>
              <a:t>将来のエネルギー源としてどのエネルギーが最良だと思うか</a:t>
            </a:r>
            <a:endParaRPr lang="en-US" sz="2400" dirty="0">
              <a:latin typeface="+mj-ea"/>
              <a:ea typeface="+mj-ea"/>
            </a:endParaRPr>
          </a:p>
        </p:txBody>
      </p:sp>
    </p:spTree>
    <p:extLst>
      <p:ext uri="{BB962C8B-B14F-4D97-AF65-F5344CB8AC3E}">
        <p14:creationId xmlns:p14="http://schemas.microsoft.com/office/powerpoint/2010/main" val="131559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18713" cy="1752599"/>
          </a:xfrm>
        </p:spPr>
        <p:txBody>
          <a:bodyPr/>
          <a:lstStyle/>
          <a:p>
            <a:pPr algn="ctr"/>
            <a:r>
              <a:rPr lang="ja-JP" altLang="en-US" dirty="0" smtClean="0"/>
              <a:t>研究背景</a:t>
            </a:r>
            <a:endParaRPr lang="en-US" dirty="0"/>
          </a:p>
        </p:txBody>
      </p:sp>
      <p:sp>
        <p:nvSpPr>
          <p:cNvPr id="3" name="Content Placeholder 2"/>
          <p:cNvSpPr>
            <a:spLocks noGrp="1"/>
          </p:cNvSpPr>
          <p:nvPr>
            <p:ph idx="1"/>
          </p:nvPr>
        </p:nvSpPr>
        <p:spPr>
          <a:xfrm>
            <a:off x="1371600" y="2286000"/>
            <a:ext cx="10018713" cy="3124201"/>
          </a:xfrm>
        </p:spPr>
        <p:txBody>
          <a:bodyPr>
            <a:noAutofit/>
          </a:bodyPr>
          <a:lstStyle/>
          <a:p>
            <a:r>
              <a:rPr lang="ja-JP" altLang="en-US" dirty="0"/>
              <a:t>原子</a:t>
            </a:r>
            <a:r>
              <a:rPr lang="ja-JP" altLang="en-US" dirty="0" smtClean="0"/>
              <a:t>力</a:t>
            </a:r>
            <a:r>
              <a:rPr lang="ja-JP" altLang="en-US" dirty="0"/>
              <a:t>発</a:t>
            </a:r>
            <a:r>
              <a:rPr lang="ja-JP" altLang="en-US" dirty="0" smtClean="0"/>
              <a:t>電の歴史</a:t>
            </a:r>
            <a:endParaRPr lang="en-US" dirty="0" smtClean="0"/>
          </a:p>
          <a:p>
            <a:pPr lvl="1"/>
            <a:r>
              <a:rPr lang="ja-JP" altLang="en-US" sz="2400" dirty="0"/>
              <a:t>原子力発電の始まり</a:t>
            </a:r>
            <a:endParaRPr lang="en-US" sz="2400" dirty="0" smtClean="0"/>
          </a:p>
          <a:p>
            <a:pPr lvl="1"/>
            <a:r>
              <a:rPr lang="ja-JP" altLang="en-US" sz="2400" dirty="0"/>
              <a:t>原子力発電の発展</a:t>
            </a:r>
            <a:r>
              <a:rPr lang="en-US" sz="2400" dirty="0"/>
              <a:t>: </a:t>
            </a:r>
            <a:r>
              <a:rPr lang="ja-JP" altLang="en-US" sz="2400" dirty="0"/>
              <a:t>アメリ</a:t>
            </a:r>
            <a:r>
              <a:rPr lang="ja-JP" altLang="en-US" sz="2400" dirty="0" smtClean="0"/>
              <a:t>カ</a:t>
            </a:r>
            <a:endParaRPr lang="en-US" altLang="ja-JP" sz="2400" dirty="0" smtClean="0"/>
          </a:p>
          <a:p>
            <a:pPr lvl="1"/>
            <a:r>
              <a:rPr lang="ja-JP" altLang="en-US" sz="2400" dirty="0"/>
              <a:t>原子力発電の発展</a:t>
            </a:r>
            <a:r>
              <a:rPr lang="en-US" sz="2400" dirty="0"/>
              <a:t>: </a:t>
            </a:r>
            <a:r>
              <a:rPr lang="ja-JP" altLang="en-US" sz="2400" dirty="0"/>
              <a:t>日</a:t>
            </a:r>
            <a:r>
              <a:rPr lang="ja-JP" altLang="en-US" sz="2400" dirty="0" smtClean="0"/>
              <a:t>本</a:t>
            </a:r>
            <a:endParaRPr lang="en-US" altLang="ja-JP" sz="2400" dirty="0" smtClean="0"/>
          </a:p>
          <a:p>
            <a:pPr lvl="1"/>
            <a:r>
              <a:rPr lang="ja-JP" altLang="en-US" sz="2400" dirty="0" smtClean="0"/>
              <a:t>主な災害</a:t>
            </a:r>
            <a:endParaRPr lang="en-US" sz="2400" dirty="0" smtClean="0"/>
          </a:p>
          <a:p>
            <a:r>
              <a:rPr lang="ja-JP" altLang="en-US" dirty="0"/>
              <a:t>原子力</a:t>
            </a:r>
            <a:r>
              <a:rPr lang="ja-JP" altLang="en-US" dirty="0" smtClean="0"/>
              <a:t>の産出と消費</a:t>
            </a:r>
            <a:endParaRPr lang="en-US" altLang="ja-JP" dirty="0" smtClean="0"/>
          </a:p>
          <a:p>
            <a:pPr lvl="1"/>
            <a:r>
              <a:rPr lang="ja-JP" altLang="en-US" sz="2400" dirty="0"/>
              <a:t>世界</a:t>
            </a:r>
            <a:r>
              <a:rPr lang="ja-JP" altLang="en-US" sz="2400" dirty="0" smtClean="0"/>
              <a:t>の原子炉</a:t>
            </a:r>
            <a:endParaRPr lang="en-US" sz="2400" dirty="0" smtClean="0"/>
          </a:p>
          <a:p>
            <a:pPr lvl="1"/>
            <a:r>
              <a:rPr lang="ja-JP" altLang="en-US" sz="2400" dirty="0" smtClean="0"/>
              <a:t>世界の原子力発電によるエネルギー生産</a:t>
            </a:r>
            <a:endParaRPr lang="en-US" sz="2400" dirty="0" smtClean="0"/>
          </a:p>
          <a:p>
            <a:pPr lvl="1"/>
            <a:r>
              <a:rPr lang="ja-JP" altLang="en-US" sz="2400" dirty="0"/>
              <a:t>原子力</a:t>
            </a:r>
            <a:r>
              <a:rPr lang="ja-JP" altLang="en-US" sz="2400" dirty="0" smtClean="0"/>
              <a:t>の産出</a:t>
            </a:r>
            <a:r>
              <a:rPr lang="en-US" sz="2400" dirty="0" smtClean="0"/>
              <a:t>: </a:t>
            </a:r>
            <a:r>
              <a:rPr lang="ja-JP" altLang="en-US" sz="2400" dirty="0" smtClean="0"/>
              <a:t>アメリカと日本</a:t>
            </a:r>
            <a:endParaRPr lang="en-US" sz="2400" dirty="0" smtClean="0"/>
          </a:p>
          <a:p>
            <a:pPr lvl="1"/>
            <a:r>
              <a:rPr lang="ja-JP" altLang="en-US" sz="2400" dirty="0"/>
              <a:t>原子力</a:t>
            </a:r>
            <a:r>
              <a:rPr lang="ja-JP" altLang="en-US" sz="2400" dirty="0" smtClean="0"/>
              <a:t>の消費</a:t>
            </a:r>
            <a:r>
              <a:rPr lang="en-US" altLang="ja-JP" sz="2400" dirty="0" smtClean="0"/>
              <a:t>:</a:t>
            </a:r>
            <a:r>
              <a:rPr lang="en-US" altLang="ja-JP" sz="2400" dirty="0"/>
              <a:t> </a:t>
            </a:r>
            <a:r>
              <a:rPr lang="ja-JP" altLang="en-US" sz="2400" dirty="0" smtClean="0"/>
              <a:t>アメリカと日本</a:t>
            </a:r>
            <a:endParaRPr lang="en-US" sz="2400" dirty="0" smtClean="0"/>
          </a:p>
        </p:txBody>
      </p:sp>
    </p:spTree>
    <p:extLst>
      <p:ext uri="{BB962C8B-B14F-4D97-AF65-F5344CB8AC3E}">
        <p14:creationId xmlns:p14="http://schemas.microsoft.com/office/powerpoint/2010/main" val="2425742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800199043"/>
              </p:ext>
            </p:extLst>
          </p:nvPr>
        </p:nvGraphicFramePr>
        <p:xfrm>
          <a:off x="510128" y="1965960"/>
          <a:ext cx="5570632" cy="320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3260380159"/>
              </p:ext>
            </p:extLst>
          </p:nvPr>
        </p:nvGraphicFramePr>
        <p:xfrm>
          <a:off x="6080760" y="1965960"/>
          <a:ext cx="5568696" cy="3206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1097280" y="0"/>
            <a:ext cx="10018713" cy="1752599"/>
          </a:xfrm>
        </p:spPr>
        <p:txBody>
          <a:bodyPr/>
          <a:lstStyle/>
          <a:p>
            <a:pPr algn="ctr"/>
            <a:r>
              <a:rPr lang="ja-JP" altLang="en-US" dirty="0" smtClean="0">
                <a:solidFill>
                  <a:schemeClr val="bg1"/>
                </a:solidFill>
              </a:rPr>
              <a:t>原子力発電の始まり</a:t>
            </a:r>
            <a:endParaRPr lang="en-US" dirty="0">
              <a:solidFill>
                <a:schemeClr val="bg1"/>
              </a:solidFill>
            </a:endParaRPr>
          </a:p>
        </p:txBody>
      </p:sp>
      <p:sp>
        <p:nvSpPr>
          <p:cNvPr id="6" name="Straight Connector 5"/>
          <p:cNvSpPr/>
          <p:nvPr/>
        </p:nvSpPr>
        <p:spPr>
          <a:xfrm flipV="1">
            <a:off x="605642" y="5172768"/>
            <a:ext cx="11043814" cy="5336"/>
          </a:xfrm>
          <a:prstGeom prst="lin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TextBox 7"/>
          <p:cNvSpPr txBox="1"/>
          <p:nvPr/>
        </p:nvSpPr>
        <p:spPr>
          <a:xfrm>
            <a:off x="8314944" y="6488668"/>
            <a:ext cx="3877056" cy="369332"/>
          </a:xfrm>
          <a:prstGeom prst="rect">
            <a:avLst/>
          </a:prstGeom>
          <a:noFill/>
        </p:spPr>
        <p:txBody>
          <a:bodyPr wrap="square" rtlCol="0">
            <a:spAutoFit/>
          </a:bodyPr>
          <a:lstStyle/>
          <a:p>
            <a:r>
              <a:rPr lang="en-US" altLang="en-US" dirty="0" smtClean="0">
                <a:solidFill>
                  <a:schemeClr val="bg1"/>
                </a:solidFill>
                <a:latin typeface="Arial Narrow" panose="020B0606020202030204" pitchFamily="34" charset="0"/>
                <a:cs typeface="Times New Roman" panose="02020603050405020304" pitchFamily="18" charset="0"/>
              </a:rPr>
              <a:t>(International </a:t>
            </a:r>
            <a:r>
              <a:rPr lang="en-US" altLang="en-US" dirty="0">
                <a:solidFill>
                  <a:schemeClr val="bg1"/>
                </a:solidFill>
                <a:latin typeface="Arial Narrow" panose="020B0606020202030204" pitchFamily="34" charset="0"/>
                <a:cs typeface="Times New Roman" panose="02020603050405020304" pitchFamily="18" charset="0"/>
              </a:rPr>
              <a:t>Atomic Energy </a:t>
            </a:r>
            <a:r>
              <a:rPr lang="en-US" altLang="en-US" dirty="0" smtClean="0">
                <a:solidFill>
                  <a:schemeClr val="bg1"/>
                </a:solidFill>
                <a:latin typeface="Arial Narrow" panose="020B0606020202030204" pitchFamily="34" charset="0"/>
                <a:cs typeface="Times New Roman" panose="02020603050405020304" pitchFamily="18" charset="0"/>
              </a:rPr>
              <a:t>Agency, 2015)</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463727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874110672"/>
              </p:ext>
            </p:extLst>
          </p:nvPr>
        </p:nvGraphicFramePr>
        <p:xfrm>
          <a:off x="512064" y="1964592"/>
          <a:ext cx="5568696" cy="3209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692787829"/>
              </p:ext>
            </p:extLst>
          </p:nvPr>
        </p:nvGraphicFramePr>
        <p:xfrm>
          <a:off x="6080760" y="1965960"/>
          <a:ext cx="5568696" cy="3206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1097280" y="0"/>
            <a:ext cx="10018713" cy="1752599"/>
          </a:xfrm>
        </p:spPr>
        <p:txBody>
          <a:bodyPr/>
          <a:lstStyle/>
          <a:p>
            <a:pPr algn="ctr"/>
            <a:r>
              <a:rPr lang="ja-JP" altLang="en-US" dirty="0">
                <a:solidFill>
                  <a:schemeClr val="bg1"/>
                </a:solidFill>
              </a:rPr>
              <a:t>原子</a:t>
            </a:r>
            <a:r>
              <a:rPr lang="ja-JP" altLang="en-US" dirty="0" smtClean="0">
                <a:solidFill>
                  <a:schemeClr val="bg1"/>
                </a:solidFill>
              </a:rPr>
              <a:t>力</a:t>
            </a:r>
            <a:r>
              <a:rPr lang="ja-JP" altLang="en-US" dirty="0">
                <a:solidFill>
                  <a:schemeClr val="bg1"/>
                </a:solidFill>
              </a:rPr>
              <a:t>発</a:t>
            </a:r>
            <a:r>
              <a:rPr lang="ja-JP" altLang="en-US" dirty="0" smtClean="0">
                <a:solidFill>
                  <a:schemeClr val="bg1"/>
                </a:solidFill>
              </a:rPr>
              <a:t>電の発展</a:t>
            </a:r>
            <a:r>
              <a:rPr lang="en-US" dirty="0" smtClean="0">
                <a:solidFill>
                  <a:schemeClr val="bg1"/>
                </a:solidFill>
              </a:rPr>
              <a:t>: </a:t>
            </a:r>
            <a:r>
              <a:rPr lang="ja-JP" altLang="en-US" dirty="0" smtClean="0">
                <a:solidFill>
                  <a:schemeClr val="bg1"/>
                </a:solidFill>
              </a:rPr>
              <a:t>アメリカ</a:t>
            </a:r>
            <a:endParaRPr lang="en-US" dirty="0">
              <a:solidFill>
                <a:schemeClr val="bg1"/>
              </a:solidFill>
            </a:endParaRPr>
          </a:p>
        </p:txBody>
      </p:sp>
      <p:sp>
        <p:nvSpPr>
          <p:cNvPr id="5" name="Straight Connector 4"/>
          <p:cNvSpPr/>
          <p:nvPr/>
        </p:nvSpPr>
        <p:spPr>
          <a:xfrm flipV="1">
            <a:off x="605642" y="5172768"/>
            <a:ext cx="11043814" cy="5336"/>
          </a:xfrm>
          <a:prstGeom prst="lin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TextBox 7"/>
          <p:cNvSpPr txBox="1"/>
          <p:nvPr/>
        </p:nvSpPr>
        <p:spPr>
          <a:xfrm>
            <a:off x="8314944" y="6488668"/>
            <a:ext cx="3877056" cy="369332"/>
          </a:xfrm>
          <a:prstGeom prst="rect">
            <a:avLst/>
          </a:prstGeom>
          <a:noFill/>
        </p:spPr>
        <p:txBody>
          <a:bodyPr wrap="square" rtlCol="0">
            <a:spAutoFit/>
          </a:bodyPr>
          <a:lstStyle/>
          <a:p>
            <a:r>
              <a:rPr lang="en-US" altLang="en-US" dirty="0" smtClean="0">
                <a:solidFill>
                  <a:schemeClr val="bg1"/>
                </a:solidFill>
                <a:latin typeface="Arial Narrow" panose="020B0606020202030204" pitchFamily="34" charset="0"/>
                <a:cs typeface="Times New Roman" panose="02020603050405020304" pitchFamily="18" charset="0"/>
              </a:rPr>
              <a:t>(International </a:t>
            </a:r>
            <a:r>
              <a:rPr lang="en-US" altLang="en-US" dirty="0">
                <a:solidFill>
                  <a:schemeClr val="bg1"/>
                </a:solidFill>
                <a:latin typeface="Arial Narrow" panose="020B0606020202030204" pitchFamily="34" charset="0"/>
                <a:cs typeface="Times New Roman" panose="02020603050405020304" pitchFamily="18" charset="0"/>
              </a:rPr>
              <a:t>Atomic Energy </a:t>
            </a:r>
            <a:r>
              <a:rPr lang="en-US" altLang="en-US" dirty="0" smtClean="0">
                <a:solidFill>
                  <a:schemeClr val="bg1"/>
                </a:solidFill>
                <a:latin typeface="Arial Narrow" panose="020B0606020202030204" pitchFamily="34" charset="0"/>
                <a:cs typeface="Times New Roman" panose="02020603050405020304" pitchFamily="18" charset="0"/>
              </a:rPr>
              <a:t>Agency, 2015)</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443644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761011703"/>
              </p:ext>
            </p:extLst>
          </p:nvPr>
        </p:nvGraphicFramePr>
        <p:xfrm>
          <a:off x="512064" y="1965960"/>
          <a:ext cx="5568696" cy="320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extLst>
              <p:ext uri="{D42A27DB-BD31-4B8C-83A1-F6EECF244321}">
                <p14:modId xmlns:p14="http://schemas.microsoft.com/office/powerpoint/2010/main" val="1426558549"/>
              </p:ext>
            </p:extLst>
          </p:nvPr>
        </p:nvGraphicFramePr>
        <p:xfrm>
          <a:off x="6080760" y="1965960"/>
          <a:ext cx="5568696" cy="3206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1097280" y="0"/>
            <a:ext cx="10018713" cy="1752599"/>
          </a:xfrm>
        </p:spPr>
        <p:txBody>
          <a:bodyPr/>
          <a:lstStyle/>
          <a:p>
            <a:pPr algn="ctr"/>
            <a:r>
              <a:rPr lang="ja-JP" altLang="en-US" dirty="0">
                <a:solidFill>
                  <a:schemeClr val="bg1"/>
                </a:solidFill>
              </a:rPr>
              <a:t>原子力発電</a:t>
            </a:r>
            <a:r>
              <a:rPr lang="ja-JP" altLang="en-US" dirty="0" smtClean="0">
                <a:solidFill>
                  <a:schemeClr val="bg1"/>
                </a:solidFill>
              </a:rPr>
              <a:t>の発展</a:t>
            </a:r>
            <a:r>
              <a:rPr lang="en-US" dirty="0" smtClean="0">
                <a:solidFill>
                  <a:schemeClr val="bg1"/>
                </a:solidFill>
              </a:rPr>
              <a:t>: </a:t>
            </a:r>
            <a:r>
              <a:rPr lang="ja-JP" altLang="en-US" dirty="0" smtClean="0">
                <a:solidFill>
                  <a:schemeClr val="bg1"/>
                </a:solidFill>
              </a:rPr>
              <a:t>日本</a:t>
            </a:r>
            <a:endParaRPr lang="en-US" dirty="0">
              <a:solidFill>
                <a:schemeClr val="bg1"/>
              </a:solidFill>
            </a:endParaRPr>
          </a:p>
        </p:txBody>
      </p:sp>
      <p:sp>
        <p:nvSpPr>
          <p:cNvPr id="5" name="Straight Connector 4"/>
          <p:cNvSpPr/>
          <p:nvPr/>
        </p:nvSpPr>
        <p:spPr>
          <a:xfrm flipV="1">
            <a:off x="605642" y="5172768"/>
            <a:ext cx="11043814" cy="5336"/>
          </a:xfrm>
          <a:prstGeom prst="lin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8314944" y="6488668"/>
            <a:ext cx="3877056" cy="369332"/>
          </a:xfrm>
          <a:prstGeom prst="rect">
            <a:avLst/>
          </a:prstGeom>
          <a:noFill/>
        </p:spPr>
        <p:txBody>
          <a:bodyPr wrap="square" rtlCol="0">
            <a:spAutoFit/>
          </a:bodyPr>
          <a:lstStyle/>
          <a:p>
            <a:r>
              <a:rPr lang="en-US" altLang="en-US" dirty="0" smtClean="0">
                <a:solidFill>
                  <a:schemeClr val="bg1"/>
                </a:solidFill>
                <a:latin typeface="Arial Narrow" panose="020B0606020202030204" pitchFamily="34" charset="0"/>
                <a:cs typeface="Times New Roman" panose="02020603050405020304" pitchFamily="18" charset="0"/>
              </a:rPr>
              <a:t>(International </a:t>
            </a:r>
            <a:r>
              <a:rPr lang="en-US" altLang="en-US" dirty="0">
                <a:solidFill>
                  <a:schemeClr val="bg1"/>
                </a:solidFill>
                <a:latin typeface="Arial Narrow" panose="020B0606020202030204" pitchFamily="34" charset="0"/>
                <a:cs typeface="Times New Roman" panose="02020603050405020304" pitchFamily="18" charset="0"/>
              </a:rPr>
              <a:t>Atomic Energy </a:t>
            </a:r>
            <a:r>
              <a:rPr lang="en-US" altLang="en-US" dirty="0" smtClean="0">
                <a:solidFill>
                  <a:schemeClr val="bg1"/>
                </a:solidFill>
                <a:latin typeface="Arial Narrow" panose="020B0606020202030204" pitchFamily="34" charset="0"/>
                <a:cs typeface="Times New Roman" panose="02020603050405020304" pitchFamily="18" charset="0"/>
              </a:rPr>
              <a:t>Agency, 2015)</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72938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71224" y="1944294"/>
            <a:ext cx="5968638" cy="3622431"/>
          </a:xfrm>
          <a:prstGeom prst="rect">
            <a:avLst/>
          </a:prstGeom>
          <a:solidFill>
            <a:schemeClr val="lt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667166" y="1588868"/>
            <a:ext cx="4480189" cy="4801314"/>
          </a:xfrm>
          <a:prstGeom prst="rect">
            <a:avLst/>
          </a:prstGeom>
          <a:noFill/>
        </p:spPr>
        <p:txBody>
          <a:bodyPr wrap="square" rtlCol="0">
            <a:spAutoFit/>
          </a:bodyPr>
          <a:lstStyle/>
          <a:p>
            <a:r>
              <a:rPr lang="ja-JP" altLang="en-US" b="1" dirty="0">
                <a:solidFill>
                  <a:schemeClr val="bg1"/>
                </a:solidFill>
              </a:rPr>
              <a:t>福島第</a:t>
            </a:r>
            <a:r>
              <a:rPr lang="ja-JP" altLang="en-US" b="1" dirty="0" smtClean="0">
                <a:solidFill>
                  <a:schemeClr val="bg1"/>
                </a:solidFill>
              </a:rPr>
              <a:t>一</a:t>
            </a:r>
            <a:r>
              <a:rPr lang="ja-JP" altLang="en-US" b="1" dirty="0">
                <a:solidFill>
                  <a:schemeClr val="bg1"/>
                </a:solidFill>
              </a:rPr>
              <a:t>原</a:t>
            </a:r>
            <a:r>
              <a:rPr lang="ja-JP" altLang="en-US" b="1" dirty="0" smtClean="0">
                <a:solidFill>
                  <a:schemeClr val="bg1"/>
                </a:solidFill>
              </a:rPr>
              <a:t>発</a:t>
            </a:r>
            <a:r>
              <a:rPr lang="ja-JP" altLang="en-US" b="1" dirty="0">
                <a:solidFill>
                  <a:schemeClr val="bg1"/>
                </a:solidFill>
              </a:rPr>
              <a:t>事故</a:t>
            </a:r>
            <a:r>
              <a:rPr lang="ja-JP" altLang="en-US" b="1" dirty="0" smtClean="0">
                <a:solidFill>
                  <a:schemeClr val="bg1"/>
                </a:solidFill>
              </a:rPr>
              <a:t>（</a:t>
            </a:r>
            <a:r>
              <a:rPr lang="en-US" altLang="ja-JP" b="1" dirty="0">
                <a:solidFill>
                  <a:schemeClr val="bg1"/>
                </a:solidFill>
              </a:rPr>
              <a:t>INES</a:t>
            </a:r>
            <a:r>
              <a:rPr lang="ja-JP" altLang="en-US" b="1" dirty="0">
                <a:solidFill>
                  <a:schemeClr val="bg1"/>
                </a:solidFill>
              </a:rPr>
              <a:t>レベル</a:t>
            </a:r>
            <a:r>
              <a:rPr lang="en-US" altLang="ja-JP" b="1" dirty="0">
                <a:solidFill>
                  <a:schemeClr val="bg1"/>
                </a:solidFill>
                <a:latin typeface="Arial Narrow" panose="020B0606020202030204" pitchFamily="34" charset="0"/>
              </a:rPr>
              <a:t>7</a:t>
            </a:r>
            <a:r>
              <a:rPr lang="ja-JP" altLang="en-US" b="1" dirty="0">
                <a:solidFill>
                  <a:schemeClr val="bg1"/>
                </a:solidFill>
              </a:rPr>
              <a:t>）</a:t>
            </a:r>
            <a:endParaRPr lang="en-US" b="1" dirty="0">
              <a:solidFill>
                <a:schemeClr val="bg1"/>
              </a:solidFill>
            </a:endParaRPr>
          </a:p>
          <a:p>
            <a:pPr marL="285750" indent="-285750">
              <a:buFont typeface="Wingdings" panose="05000000000000000000" pitchFamily="2" charset="2"/>
              <a:buChar char="Ø"/>
            </a:pPr>
            <a:r>
              <a:rPr lang="en-US" altLang="ja-JP" dirty="0">
                <a:solidFill>
                  <a:schemeClr val="bg1"/>
                </a:solidFill>
              </a:rPr>
              <a:t>2011</a:t>
            </a:r>
            <a:r>
              <a:rPr lang="ja-JP" altLang="en-US" dirty="0">
                <a:solidFill>
                  <a:schemeClr val="bg1"/>
                </a:solidFill>
              </a:rPr>
              <a:t>年：津波により福島の３つの原子炉がメルトダウ</a:t>
            </a:r>
            <a:r>
              <a:rPr lang="ja-JP" altLang="en-US" dirty="0" smtClean="0">
                <a:solidFill>
                  <a:schemeClr val="bg1"/>
                </a:solidFill>
              </a:rPr>
              <a:t>ン</a:t>
            </a:r>
            <a:endParaRPr lang="en-US" altLang="ja-JP" b="1" dirty="0">
              <a:solidFill>
                <a:schemeClr val="bg1"/>
              </a:solidFill>
            </a:endParaRPr>
          </a:p>
          <a:p>
            <a:endParaRPr lang="en-US" altLang="ja-JP" b="1" dirty="0" smtClean="0">
              <a:solidFill>
                <a:schemeClr val="bg1"/>
              </a:solidFill>
            </a:endParaRPr>
          </a:p>
          <a:p>
            <a:r>
              <a:rPr lang="ja-JP" altLang="en-US" b="1" dirty="0" smtClean="0">
                <a:solidFill>
                  <a:schemeClr val="bg1"/>
                </a:solidFill>
              </a:rPr>
              <a:t>チ</a:t>
            </a:r>
            <a:r>
              <a:rPr lang="ja-JP" altLang="en-US" b="1" dirty="0">
                <a:solidFill>
                  <a:schemeClr val="bg1"/>
                </a:solidFill>
              </a:rPr>
              <a:t>ェルノブイリ原発事故（</a:t>
            </a:r>
            <a:r>
              <a:rPr lang="en-US" altLang="ja-JP" b="1" dirty="0">
                <a:solidFill>
                  <a:schemeClr val="bg1"/>
                </a:solidFill>
              </a:rPr>
              <a:t>INES</a:t>
            </a:r>
            <a:r>
              <a:rPr lang="ja-JP" altLang="en-US" b="1" dirty="0">
                <a:solidFill>
                  <a:schemeClr val="bg1"/>
                </a:solidFill>
              </a:rPr>
              <a:t>レベル</a:t>
            </a:r>
            <a:r>
              <a:rPr lang="en-US" altLang="ja-JP" b="1" dirty="0">
                <a:solidFill>
                  <a:schemeClr val="bg1"/>
                </a:solidFill>
                <a:latin typeface="Arial Narrow" panose="020B0606020202030204" pitchFamily="34" charset="0"/>
              </a:rPr>
              <a:t>7</a:t>
            </a:r>
            <a:r>
              <a:rPr lang="ja-JP" altLang="en-US" b="1" dirty="0">
                <a:solidFill>
                  <a:schemeClr val="bg1"/>
                </a:solidFill>
              </a:rPr>
              <a:t>）</a:t>
            </a:r>
            <a:endParaRPr lang="en-US" b="1" dirty="0">
              <a:solidFill>
                <a:schemeClr val="bg1"/>
              </a:solidFill>
            </a:endParaRPr>
          </a:p>
          <a:p>
            <a:pPr marL="285750" indent="-285750">
              <a:buFont typeface="Wingdings" panose="05000000000000000000" pitchFamily="2" charset="2"/>
              <a:buChar char="Ø"/>
            </a:pPr>
            <a:r>
              <a:rPr lang="en-US" altLang="ja-JP" dirty="0">
                <a:solidFill>
                  <a:schemeClr val="bg1"/>
                </a:solidFill>
              </a:rPr>
              <a:t>1986</a:t>
            </a:r>
            <a:r>
              <a:rPr lang="ja-JP" altLang="en-US" dirty="0">
                <a:solidFill>
                  <a:schemeClr val="bg1"/>
                </a:solidFill>
              </a:rPr>
              <a:t>年：爆発によりソ連とヨーロッパ中に放射性物質が拡</a:t>
            </a:r>
            <a:r>
              <a:rPr lang="ja-JP" altLang="en-US" dirty="0" smtClean="0">
                <a:solidFill>
                  <a:schemeClr val="bg1"/>
                </a:solidFill>
              </a:rPr>
              <a:t>散</a:t>
            </a:r>
            <a:endParaRPr lang="en-US" altLang="ja-JP" b="1" dirty="0" smtClean="0">
              <a:solidFill>
                <a:schemeClr val="bg1"/>
              </a:solidFill>
            </a:endParaRPr>
          </a:p>
          <a:p>
            <a:endParaRPr lang="en-US" altLang="ja-JP" b="1" dirty="0">
              <a:solidFill>
                <a:schemeClr val="bg1"/>
              </a:solidFill>
            </a:endParaRPr>
          </a:p>
          <a:p>
            <a:r>
              <a:rPr lang="ja-JP" altLang="en-US" b="1" dirty="0">
                <a:solidFill>
                  <a:schemeClr val="bg1"/>
                </a:solidFill>
              </a:rPr>
              <a:t>クイシトゥイム核災害（</a:t>
            </a:r>
            <a:r>
              <a:rPr lang="en-US" altLang="ja-JP" b="1" dirty="0">
                <a:solidFill>
                  <a:schemeClr val="bg1"/>
                </a:solidFill>
              </a:rPr>
              <a:t>INES</a:t>
            </a:r>
            <a:r>
              <a:rPr lang="ja-JP" altLang="en-US" b="1" dirty="0">
                <a:solidFill>
                  <a:schemeClr val="bg1"/>
                </a:solidFill>
              </a:rPr>
              <a:t>レベル</a:t>
            </a:r>
            <a:r>
              <a:rPr lang="en-US" altLang="ja-JP" b="1" dirty="0">
                <a:solidFill>
                  <a:schemeClr val="bg1"/>
                </a:solidFill>
                <a:latin typeface="Arial Narrow" panose="020B0606020202030204" pitchFamily="34" charset="0"/>
              </a:rPr>
              <a:t>6</a:t>
            </a:r>
            <a:r>
              <a:rPr lang="ja-JP" altLang="en-US" b="1" dirty="0">
                <a:solidFill>
                  <a:schemeClr val="bg1"/>
                </a:solidFill>
              </a:rPr>
              <a:t>）</a:t>
            </a:r>
            <a:endParaRPr lang="en-US" b="1" dirty="0">
              <a:solidFill>
                <a:schemeClr val="bg1"/>
              </a:solidFill>
            </a:endParaRPr>
          </a:p>
          <a:p>
            <a:pPr marL="285750" indent="-285750">
              <a:buFont typeface="Wingdings" panose="05000000000000000000" pitchFamily="2" charset="2"/>
              <a:buChar char="Ø"/>
            </a:pPr>
            <a:r>
              <a:rPr lang="en-US" altLang="ja-JP" dirty="0">
                <a:solidFill>
                  <a:schemeClr val="bg1"/>
                </a:solidFill>
              </a:rPr>
              <a:t>1957</a:t>
            </a:r>
            <a:r>
              <a:rPr lang="ja-JP" altLang="en-US" dirty="0">
                <a:solidFill>
                  <a:schemeClr val="bg1"/>
                </a:solidFill>
              </a:rPr>
              <a:t>年：安全基準に適切に従わなかったため、原子炉がロシアのクイシトゥイムで大爆</a:t>
            </a:r>
            <a:r>
              <a:rPr lang="ja-JP" altLang="en-US" dirty="0" smtClean="0">
                <a:solidFill>
                  <a:schemeClr val="bg1"/>
                </a:solidFill>
              </a:rPr>
              <a:t>発</a:t>
            </a:r>
            <a:endParaRPr lang="en-US" altLang="ja-JP" dirty="0" smtClean="0">
              <a:solidFill>
                <a:schemeClr val="bg1"/>
              </a:solidFill>
            </a:endParaRPr>
          </a:p>
          <a:p>
            <a:pPr marL="285750" indent="-285750">
              <a:buFont typeface="Wingdings" panose="05000000000000000000" pitchFamily="2" charset="2"/>
              <a:buChar char="Ø"/>
            </a:pPr>
            <a:endParaRPr lang="en-US" altLang="ja-JP" dirty="0">
              <a:solidFill>
                <a:schemeClr val="bg1"/>
              </a:solidFill>
            </a:endParaRPr>
          </a:p>
          <a:p>
            <a:r>
              <a:rPr lang="ja-JP" altLang="en-US" b="1" dirty="0" smtClean="0">
                <a:solidFill>
                  <a:schemeClr val="bg1"/>
                </a:solidFill>
              </a:rPr>
              <a:t>スリーマイル島事故（</a:t>
            </a:r>
            <a:r>
              <a:rPr lang="en-US" altLang="ja-JP" b="1" dirty="0" smtClean="0">
                <a:solidFill>
                  <a:schemeClr val="bg1"/>
                </a:solidFill>
              </a:rPr>
              <a:t>INES</a:t>
            </a:r>
            <a:r>
              <a:rPr lang="ja-JP" altLang="en-US" b="1" dirty="0" smtClean="0">
                <a:solidFill>
                  <a:schemeClr val="bg1"/>
                </a:solidFill>
              </a:rPr>
              <a:t>レベル</a:t>
            </a:r>
            <a:r>
              <a:rPr lang="en-US" altLang="ja-JP" b="1" dirty="0" smtClean="0">
                <a:solidFill>
                  <a:schemeClr val="bg1"/>
                </a:solidFill>
                <a:latin typeface="Arial Narrow" panose="020B0606020202030204" pitchFamily="34" charset="0"/>
              </a:rPr>
              <a:t>5</a:t>
            </a:r>
            <a:r>
              <a:rPr lang="ja-JP" altLang="en-US" b="1" dirty="0" smtClean="0">
                <a:solidFill>
                  <a:schemeClr val="bg1"/>
                </a:solidFill>
              </a:rPr>
              <a:t>）</a:t>
            </a:r>
            <a:endParaRPr lang="en-US" b="1" dirty="0" smtClean="0">
              <a:solidFill>
                <a:schemeClr val="bg1"/>
              </a:solidFill>
            </a:endParaRPr>
          </a:p>
          <a:p>
            <a:pPr marL="285750" indent="-285750">
              <a:buFont typeface="Wingdings" panose="05000000000000000000" pitchFamily="2" charset="2"/>
              <a:buChar char="Ø"/>
            </a:pPr>
            <a:r>
              <a:rPr lang="en-US" altLang="ja-JP" dirty="0" smtClean="0">
                <a:solidFill>
                  <a:schemeClr val="bg1"/>
                </a:solidFill>
              </a:rPr>
              <a:t>1979</a:t>
            </a:r>
            <a:r>
              <a:rPr lang="ja-JP" altLang="en-US" dirty="0">
                <a:solidFill>
                  <a:schemeClr val="bg1"/>
                </a:solidFill>
              </a:rPr>
              <a:t>年</a:t>
            </a:r>
            <a:r>
              <a:rPr lang="ja-JP" altLang="en-US" dirty="0" smtClean="0">
                <a:solidFill>
                  <a:schemeClr val="bg1"/>
                </a:solidFill>
              </a:rPr>
              <a:t>：</a:t>
            </a:r>
            <a:r>
              <a:rPr lang="ja-JP" altLang="en-US" dirty="0">
                <a:solidFill>
                  <a:schemeClr val="bg1"/>
                </a:solidFill>
              </a:rPr>
              <a:t>原子炉冷却</a:t>
            </a:r>
            <a:r>
              <a:rPr lang="ja-JP" altLang="en-US" dirty="0" smtClean="0">
                <a:solidFill>
                  <a:schemeClr val="bg1"/>
                </a:solidFill>
              </a:rPr>
              <a:t>剤がペ</a:t>
            </a:r>
            <a:r>
              <a:rPr lang="ja-JP" altLang="en-US" dirty="0">
                <a:solidFill>
                  <a:schemeClr val="bg1"/>
                </a:solidFill>
              </a:rPr>
              <a:t>ンシルバニア</a:t>
            </a:r>
            <a:r>
              <a:rPr lang="ja-JP" altLang="en-US" dirty="0" smtClean="0">
                <a:solidFill>
                  <a:schemeClr val="bg1"/>
                </a:solidFill>
              </a:rPr>
              <a:t>で漏えい</a:t>
            </a:r>
            <a:endParaRPr lang="en-US" altLang="ja-JP" b="1" dirty="0">
              <a:solidFill>
                <a:schemeClr val="bg1"/>
              </a:solidFill>
            </a:endParaRPr>
          </a:p>
          <a:p>
            <a:pPr marL="285750" indent="-285750">
              <a:buFont typeface="Arial" panose="020B0604020202020204" pitchFamily="34" charset="0"/>
              <a:buChar char="•"/>
            </a:pPr>
            <a:endParaRPr lang="en-US" altLang="ja-JP" dirty="0" smtClean="0">
              <a:solidFill>
                <a:schemeClr val="bg1"/>
              </a:solidFill>
            </a:endParaRPr>
          </a:p>
        </p:txBody>
      </p:sp>
      <p:sp>
        <p:nvSpPr>
          <p:cNvPr id="7" name="TextBox 6"/>
          <p:cNvSpPr txBox="1"/>
          <p:nvPr/>
        </p:nvSpPr>
        <p:spPr>
          <a:xfrm>
            <a:off x="5623189" y="1403459"/>
            <a:ext cx="5716673" cy="523220"/>
          </a:xfrm>
          <a:prstGeom prst="rect">
            <a:avLst/>
          </a:prstGeom>
          <a:noFill/>
        </p:spPr>
        <p:txBody>
          <a:bodyPr wrap="square" rtlCol="0">
            <a:spAutoFit/>
          </a:bodyPr>
          <a:lstStyle/>
          <a:p>
            <a:r>
              <a:rPr lang="zh-TW" altLang="en-US" sz="2800" b="1" dirty="0">
                <a:solidFill>
                  <a:schemeClr val="bg1"/>
                </a:solidFill>
              </a:rPr>
              <a:t>国際原子力事象評価尺度（</a:t>
            </a:r>
            <a:r>
              <a:rPr lang="en-US" altLang="zh-TW" sz="2800" b="1" dirty="0">
                <a:solidFill>
                  <a:schemeClr val="bg1"/>
                </a:solidFill>
              </a:rPr>
              <a:t>INES</a:t>
            </a:r>
            <a:r>
              <a:rPr lang="zh-TW" altLang="en-US" sz="2800" b="1" dirty="0">
                <a:solidFill>
                  <a:schemeClr val="bg1"/>
                </a:solidFill>
              </a:rPr>
              <a:t>）</a:t>
            </a:r>
            <a:endParaRPr lang="en-US" sz="2800" b="1" dirty="0">
              <a:solidFill>
                <a:schemeClr val="bg1"/>
              </a:solidFill>
            </a:endParaRPr>
          </a:p>
        </p:txBody>
      </p:sp>
      <p:sp>
        <p:nvSpPr>
          <p:cNvPr id="15" name="Title 14"/>
          <p:cNvSpPr>
            <a:spLocks noGrp="1"/>
          </p:cNvSpPr>
          <p:nvPr>
            <p:ph type="title"/>
          </p:nvPr>
        </p:nvSpPr>
        <p:spPr>
          <a:xfrm>
            <a:off x="1097280" y="0"/>
            <a:ext cx="10018713" cy="1752599"/>
          </a:xfrm>
        </p:spPr>
        <p:txBody>
          <a:bodyPr/>
          <a:lstStyle/>
          <a:p>
            <a:pPr algn="ctr"/>
            <a:r>
              <a:rPr lang="ja-JP" altLang="en-US" dirty="0"/>
              <a:t>主</a:t>
            </a:r>
            <a:r>
              <a:rPr lang="ja-JP" altLang="en-US" dirty="0" smtClean="0"/>
              <a:t>な</a:t>
            </a:r>
            <a:r>
              <a:rPr lang="ja-JP" altLang="en-US" dirty="0"/>
              <a:t>災</a:t>
            </a:r>
            <a:r>
              <a:rPr lang="ja-JP" altLang="en-US" dirty="0" smtClean="0"/>
              <a:t>害</a:t>
            </a:r>
            <a:endParaRPr lang="en-US" dirty="0"/>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1224" y="2010901"/>
            <a:ext cx="5968638" cy="3495822"/>
          </a:xfrm>
        </p:spPr>
      </p:pic>
      <p:sp>
        <p:nvSpPr>
          <p:cNvPr id="8" name="Rectangle 7"/>
          <p:cNvSpPr/>
          <p:nvPr/>
        </p:nvSpPr>
        <p:spPr>
          <a:xfrm>
            <a:off x="2100559" y="5976981"/>
            <a:ext cx="3046796" cy="369332"/>
          </a:xfrm>
          <a:prstGeom prst="rect">
            <a:avLst/>
          </a:prstGeom>
        </p:spPr>
        <p:txBody>
          <a:bodyPr wrap="none">
            <a:spAutoFit/>
          </a:bodyPr>
          <a:lstStyle/>
          <a:p>
            <a:r>
              <a:rPr lang="en-US" altLang="en-US" dirty="0" smtClean="0">
                <a:solidFill>
                  <a:schemeClr val="bg1"/>
                </a:solidFill>
                <a:latin typeface="Arial Narrow" panose="020B0606020202030204" pitchFamily="34" charset="0"/>
                <a:cs typeface="Times New Roman" panose="02020603050405020304" pitchFamily="18" charset="0"/>
              </a:rPr>
              <a:t>(World </a:t>
            </a:r>
            <a:r>
              <a:rPr lang="en-US" altLang="en-US" dirty="0">
                <a:solidFill>
                  <a:schemeClr val="bg1"/>
                </a:solidFill>
                <a:latin typeface="Arial Narrow" panose="020B0606020202030204" pitchFamily="34" charset="0"/>
                <a:cs typeface="Times New Roman" panose="02020603050405020304" pitchFamily="18" charset="0"/>
              </a:rPr>
              <a:t>Nuclear </a:t>
            </a:r>
            <a:r>
              <a:rPr lang="en-US" altLang="en-US" dirty="0" smtClean="0">
                <a:solidFill>
                  <a:schemeClr val="bg1"/>
                </a:solidFill>
                <a:latin typeface="Arial Narrow" panose="020B0606020202030204" pitchFamily="34" charset="0"/>
                <a:cs typeface="Times New Roman" panose="02020603050405020304" pitchFamily="18" charset="0"/>
              </a:rPr>
              <a:t>Association, 2015)</a:t>
            </a:r>
            <a:endParaRPr lang="en-US"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728457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13087</TotalTime>
  <Words>5996</Words>
  <Application>Microsoft Office PowerPoint</Application>
  <PresentationFormat>Widescreen</PresentationFormat>
  <Paragraphs>321</Paragraphs>
  <Slides>39</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HGｺﾞｼｯｸM</vt:lpstr>
      <vt:lpstr>MS Gothic</vt:lpstr>
      <vt:lpstr>MS Mincho</vt:lpstr>
      <vt:lpstr>ＭＳ Ｐゴシック</vt:lpstr>
      <vt:lpstr>新細明體</vt:lpstr>
      <vt:lpstr>Arial</vt:lpstr>
      <vt:lpstr>Arial Narrow</vt:lpstr>
      <vt:lpstr>Calibri</vt:lpstr>
      <vt:lpstr>Corbel</vt:lpstr>
      <vt:lpstr>Times New Roman</vt:lpstr>
      <vt:lpstr>Wingdings</vt:lpstr>
      <vt:lpstr>Parallax</vt:lpstr>
      <vt:lpstr>大学生の原子力発電に対する認識</vt:lpstr>
      <vt:lpstr>概要</vt:lpstr>
      <vt:lpstr> 研究の重要性</vt:lpstr>
      <vt:lpstr>研究質問</vt:lpstr>
      <vt:lpstr>研究背景</vt:lpstr>
      <vt:lpstr>原子力発電の始まり</vt:lpstr>
      <vt:lpstr>原子力発電の発展: アメリカ</vt:lpstr>
      <vt:lpstr>原子力発電の発展: 日本</vt:lpstr>
      <vt:lpstr>主な災害</vt:lpstr>
      <vt:lpstr>PowerPoint Presentation</vt:lpstr>
      <vt:lpstr>地域別の原子力発電</vt:lpstr>
      <vt:lpstr>国ごとの原子力発電</vt:lpstr>
      <vt:lpstr>エネルギー産出</vt:lpstr>
      <vt:lpstr>エネルギー消費</vt:lpstr>
      <vt:lpstr>研究方法</vt:lpstr>
      <vt:lpstr>研究質問 1</vt:lpstr>
      <vt:lpstr>原子力に関する知識</vt:lpstr>
      <vt:lpstr>より深い知識</vt:lpstr>
      <vt:lpstr>自分の国での原子力についての知識</vt:lpstr>
      <vt:lpstr>核廃棄物</vt:lpstr>
      <vt:lpstr>研究質問1  研究成果のまとめ</vt:lpstr>
      <vt:lpstr>研究質問2</vt:lpstr>
      <vt:lpstr>原子力に対する意見</vt:lpstr>
      <vt:lpstr>今後の需要に関する意見</vt:lpstr>
      <vt:lpstr>原発事故に対する意見</vt:lpstr>
      <vt:lpstr>政府の政策</vt:lpstr>
      <vt:lpstr>研究質問2 研究成果のまとめ</vt:lpstr>
      <vt:lpstr>研究質問3</vt:lpstr>
      <vt:lpstr>環境への影響</vt:lpstr>
      <vt:lpstr>原子力発電所の建設と再開</vt:lpstr>
      <vt:lpstr>優先度</vt:lpstr>
      <vt:lpstr>見解</vt:lpstr>
      <vt:lpstr>研究質問3 研究成果のまとめ</vt:lpstr>
      <vt:lpstr>研究結果の結論</vt:lpstr>
      <vt:lpstr>結論と考察</vt:lpstr>
      <vt:lpstr>PowerPoint Presentation</vt:lpstr>
      <vt:lpstr>参考文献一覧</vt:lpstr>
      <vt:lpstr>参考文献一覧</vt:lpstr>
      <vt:lpstr>参考文献一覧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Perceptions of Nuclear Energy as an Environmental Issue among University Students</dc:title>
  <dc:creator>Andrew Ramirez</dc:creator>
  <cp:lastModifiedBy>Andrew Ramirez</cp:lastModifiedBy>
  <cp:revision>366</cp:revision>
  <dcterms:created xsi:type="dcterms:W3CDTF">2016-01-29T22:53:34Z</dcterms:created>
  <dcterms:modified xsi:type="dcterms:W3CDTF">2016-05-04T22:19:20Z</dcterms:modified>
</cp:coreProperties>
</file>